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1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F Dewi Expanded Black" panose="00000A05000000000000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orient="horz" pos="3657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5B1"/>
    <a:srgbClr val="C074D8"/>
    <a:srgbClr val="E6E6E6"/>
    <a:srgbClr val="7160D1"/>
    <a:srgbClr val="3E64DA"/>
    <a:srgbClr val="333EC7"/>
    <a:srgbClr val="FFFFFF"/>
    <a:srgbClr val="252CB1"/>
    <a:srgbClr val="BA3C63"/>
    <a:srgbClr val="E6D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95" autoAdjust="0"/>
    <p:restoredTop sz="94660" autoAdjust="0"/>
  </p:normalViewPr>
  <p:slideViewPr>
    <p:cSldViewPr snapToGrid="0" showGuides="1">
      <p:cViewPr varScale="1">
        <p:scale>
          <a:sx n="85" d="100"/>
          <a:sy n="85" d="100"/>
        </p:scale>
        <p:origin x="456" y="53"/>
      </p:cViewPr>
      <p:guideLst>
        <p:guide orient="horz" pos="391"/>
        <p:guide orient="horz" pos="3838"/>
        <p:guide orient="horz" pos="799"/>
        <p:guide orient="horz" pos="365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7AB5187-0CE0-40DB-91C9-657F0AB02D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94E1EA-C093-47BE-9655-24A6349B6D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A5022-96C1-4A30-B3BD-7892E1C14C40}" type="datetimeFigureOut">
              <a:rPr lang="ru-RU" smtClean="0"/>
              <a:t>14.08.2024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69FA7F-74DA-488A-9B0D-25B5F6E68D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5C5783-6D63-4D3C-A183-1624CA3452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054AC-7020-46ED-9CA5-D627D8DCB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8738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F4841-BE9B-4A6B-B45F-4A82F89BB95D}" type="datetimeFigureOut">
              <a:rPr lang="ru-RU" smtClean="0"/>
              <a:t>14.08.2024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4E9DE-C71A-4B58-BB1E-F0FAA177B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1720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w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83975"/>
            <a:ext cx="10515600" cy="85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</a:t>
            </a:r>
          </a:p>
          <a:p>
            <a:pPr lvl="0"/>
            <a:r>
              <a:rPr lang="ru-RU" dirty="0"/>
              <a:t>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875494"/>
            <a:ext cx="5678488" cy="3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360988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4288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конками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349500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4348629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2" hasCustomPrompt="1"/>
          </p:nvPr>
        </p:nvSpPr>
        <p:spPr>
          <a:xfrm>
            <a:off x="2124636" y="2349500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2124636" y="4348629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6517340" y="2349500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4" name="Текст 8"/>
          <p:cNvSpPr>
            <a:spLocks noGrp="1"/>
          </p:cNvSpPr>
          <p:nvPr>
            <p:ph type="body" sz="quarter" idx="15" hasCustomPrompt="1"/>
          </p:nvPr>
        </p:nvSpPr>
        <p:spPr>
          <a:xfrm>
            <a:off x="6517339" y="4348629"/>
            <a:ext cx="936625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 dirty="0"/>
              <a:t>иконка</a:t>
            </a:r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7803776" y="2349500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8"/>
          <p:cNvSpPr>
            <a:spLocks noGrp="1"/>
          </p:cNvSpPr>
          <p:nvPr>
            <p:ph type="body" sz="quarter" idx="17" hasCustomPrompt="1"/>
          </p:nvPr>
        </p:nvSpPr>
        <p:spPr>
          <a:xfrm>
            <a:off x="7803776" y="4348629"/>
            <a:ext cx="3550024" cy="7702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1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текста с под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Структура доклада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2197100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2707341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8199" y="4232088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endParaRPr lang="ru-RU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4742329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1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893859" y="2197100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19" hasCustomPrompt="1"/>
          </p:nvPr>
        </p:nvSpPr>
        <p:spPr>
          <a:xfrm>
            <a:off x="6893859" y="2707341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6893859" y="4232088"/>
            <a:ext cx="4459941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  <a:p>
            <a:pPr lvl="0"/>
            <a:endParaRPr lang="ru-RU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1" hasCustomPrompt="1"/>
          </p:nvPr>
        </p:nvSpPr>
        <p:spPr>
          <a:xfrm>
            <a:off x="6893859" y="4742329"/>
            <a:ext cx="4459941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79221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иллюстр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2223799"/>
            <a:ext cx="10515600" cy="3844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Иллюстрация или скриншот. Чтобы вставить изображение, нажмите на иконку в центре слайда, выберите нужный объект на устройстве и нажмите «Вставить». Если изображение встроилось не той частью или не с теми пропорциями, выделите его правой клавишей мыши и нажмите «Обрезка». Измените размер изображения или ту область, которая попадает в кадр.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5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6" name="Таблица 5"/>
          <p:cNvSpPr>
            <a:spLocks noGrp="1"/>
          </p:cNvSpPr>
          <p:nvPr>
            <p:ph type="tbl" sz="quarter" idx="12" hasCustomPrompt="1"/>
          </p:nvPr>
        </p:nvSpPr>
        <p:spPr>
          <a:xfrm>
            <a:off x="838200" y="2226776"/>
            <a:ext cx="10515600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Чтобы вставить таблицу, нажмите на иконку в центре слайда. Выберите количество строк и столбцов. Заполните таблицу данными и отредактируйте ее: избавьтесь от заливки, удалите внешние границы и внутренние вертикальные границы, внутренние горизонтальные границы сделайте деликатными, выровняйте текстовые данные по левому краю, а числовые – по правому, выделите самые важные данные и шапку таблицы.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69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26776"/>
            <a:ext cx="10515600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Чтобы вставить диаграмму, нажмите на иконку в центре слайда. Выберите тип диаграммы, заполните таблицу данными. Удалите с диаграммы линии сетки и шкалу значений. Подпишите точные значения рядом с сегментами, укрупните подписи. Аккуратно разместите подписи, чтобы они не пересекали диаграмму и были расположены горизонтально. Легенду переместите в область над диаграммой. Расставьте акценты с помощью цветов, представленных в палитре. Сделайте крупнее числовое значение рядом с главным сектором.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3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а / таблица и комментари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5266765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1</a:t>
            </a:r>
            <a:br>
              <a:rPr lang="ru-RU" dirty="0"/>
            </a:br>
            <a:r>
              <a:rPr lang="ru-RU" dirty="0"/>
              <a:t>или 2 строки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214563"/>
            <a:ext cx="5267325" cy="389096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</p:txBody>
      </p:sp>
      <p:sp>
        <p:nvSpPr>
          <p:cNvPr id="8" name="Объект 7"/>
          <p:cNvSpPr>
            <a:spLocks noGrp="1"/>
          </p:cNvSpPr>
          <p:nvPr>
            <p:ph sz="quarter" idx="15" hasCustomPrompt="1"/>
          </p:nvPr>
        </p:nvSpPr>
        <p:spPr>
          <a:xfrm>
            <a:off x="6464300" y="614"/>
            <a:ext cx="5727700" cy="6443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Иллюстрация / скриншот / таблица / диаграмма</a:t>
            </a:r>
          </a:p>
        </p:txBody>
      </p:sp>
    </p:spTree>
    <p:extLst>
      <p:ext uri="{BB962C8B-B14F-4D97-AF65-F5344CB8AC3E}">
        <p14:creationId xmlns:p14="http://schemas.microsoft.com/office/powerpoint/2010/main" val="3801575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а / таблица и комментарии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sz="quarter" idx="14" hasCustomPrompt="1"/>
          </p:nvPr>
        </p:nvSpPr>
        <p:spPr>
          <a:xfrm>
            <a:off x="838200" y="2227263"/>
            <a:ext cx="5813425" cy="38512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Иллюстрация / скриншот / таблица / диаграмма</a:t>
            </a:r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7371310" y="2118822"/>
            <a:ext cx="876219" cy="1018276"/>
            <a:chOff x="6415853" y="1303510"/>
            <a:chExt cx="1082042" cy="1257468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853" y="1303510"/>
              <a:ext cx="1082042" cy="1082042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7929" y="2210124"/>
              <a:ext cx="632849" cy="350854"/>
            </a:xfrm>
            <a:prstGeom prst="rect">
              <a:avLst/>
            </a:prstGeom>
          </p:spPr>
        </p:pic>
      </p:grpSp>
      <p:grpSp>
        <p:nvGrpSpPr>
          <p:cNvPr id="12" name="Группа 11"/>
          <p:cNvGrpSpPr/>
          <p:nvPr userDrawn="1"/>
        </p:nvGrpSpPr>
        <p:grpSpPr>
          <a:xfrm>
            <a:off x="7371310" y="3649672"/>
            <a:ext cx="876219" cy="1018276"/>
            <a:chOff x="3563497" y="1303510"/>
            <a:chExt cx="1082042" cy="1257468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497" y="1303510"/>
              <a:ext cx="1082042" cy="1082042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573" y="2210124"/>
              <a:ext cx="632849" cy="350854"/>
            </a:xfrm>
            <a:prstGeom prst="rect">
              <a:avLst/>
            </a:prstGeom>
          </p:spPr>
        </p:pic>
      </p:grpSp>
      <p:grpSp>
        <p:nvGrpSpPr>
          <p:cNvPr id="15" name="Группа 14"/>
          <p:cNvGrpSpPr/>
          <p:nvPr userDrawn="1"/>
        </p:nvGrpSpPr>
        <p:grpSpPr>
          <a:xfrm>
            <a:off x="7371310" y="5180522"/>
            <a:ext cx="876219" cy="1018276"/>
            <a:chOff x="711141" y="1303510"/>
            <a:chExt cx="1082042" cy="1257468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1303510"/>
              <a:ext cx="1082042" cy="1082042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41" y="2210124"/>
              <a:ext cx="632849" cy="350854"/>
            </a:xfrm>
            <a:prstGeom prst="rect">
              <a:avLst/>
            </a:prstGeom>
          </p:spPr>
        </p:pic>
      </p:grpSp>
      <p:sp>
        <p:nvSpPr>
          <p:cNvPr id="22" name="Текст 21"/>
          <p:cNvSpPr>
            <a:spLocks noGrp="1"/>
          </p:cNvSpPr>
          <p:nvPr>
            <p:ph type="body" sz="quarter" idx="15" hasCustomPrompt="1"/>
          </p:nvPr>
        </p:nvSpPr>
        <p:spPr>
          <a:xfrm>
            <a:off x="7494588" y="2227263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3" name="Текст 21"/>
          <p:cNvSpPr>
            <a:spLocks noGrp="1"/>
          </p:cNvSpPr>
          <p:nvPr>
            <p:ph type="body" sz="quarter" idx="16" hasCustomPrompt="1"/>
          </p:nvPr>
        </p:nvSpPr>
        <p:spPr>
          <a:xfrm>
            <a:off x="7494587" y="3758357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4" name="Текст 21"/>
          <p:cNvSpPr>
            <a:spLocks noGrp="1"/>
          </p:cNvSpPr>
          <p:nvPr>
            <p:ph type="body" sz="quarter" idx="17" hasCustomPrompt="1"/>
          </p:nvPr>
        </p:nvSpPr>
        <p:spPr>
          <a:xfrm>
            <a:off x="7494587" y="5293423"/>
            <a:ext cx="619125" cy="6254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8" hasCustomPrompt="1"/>
          </p:nvPr>
        </p:nvSpPr>
        <p:spPr>
          <a:xfrm>
            <a:off x="8463056" y="2274887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27" name="Текст 25"/>
          <p:cNvSpPr>
            <a:spLocks noGrp="1"/>
          </p:cNvSpPr>
          <p:nvPr>
            <p:ph type="body" sz="quarter" idx="19" hasCustomPrompt="1"/>
          </p:nvPr>
        </p:nvSpPr>
        <p:spPr>
          <a:xfrm>
            <a:off x="8463056" y="3802136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28" name="Текст 25"/>
          <p:cNvSpPr>
            <a:spLocks noGrp="1"/>
          </p:cNvSpPr>
          <p:nvPr>
            <p:ph type="body" sz="quarter" idx="20" hasCustomPrompt="1"/>
          </p:nvPr>
        </p:nvSpPr>
        <p:spPr>
          <a:xfrm>
            <a:off x="8463056" y="5341047"/>
            <a:ext cx="2890744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</p:spTree>
    <p:extLst>
      <p:ext uri="{BB962C8B-B14F-4D97-AF65-F5344CB8AC3E}">
        <p14:creationId xmlns:p14="http://schemas.microsoft.com/office/powerpoint/2010/main" val="292037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4" name="Рисунок 3"/>
          <p:cNvSpPr>
            <a:spLocks noGrp="1"/>
          </p:cNvSpPr>
          <p:nvPr>
            <p:ph type="pic" sz="quarter" idx="13" hasCustomPrompt="1"/>
          </p:nvPr>
        </p:nvSpPr>
        <p:spPr>
          <a:xfrm>
            <a:off x="838199" y="4169802"/>
            <a:ext cx="2554288" cy="2393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QR-</a:t>
            </a:r>
            <a:r>
              <a:rPr lang="ru-RU" dirty="0"/>
              <a:t>код со ссылкой на презентацию / доп. материалы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388223" y="4643438"/>
            <a:ext cx="5678488" cy="3762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Имя и фамилия спикера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4388223" y="5127625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95325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12185905" cy="6858000"/>
          </a:xfrm>
          <a:prstGeom prst="rect">
            <a:avLst/>
          </a:prstGeom>
        </p:spPr>
      </p:pic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199" y="1558412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39" y="544378"/>
            <a:ext cx="2218325" cy="960572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83975"/>
            <a:ext cx="10515600" cy="85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</a:t>
            </a:r>
          </a:p>
          <a:p>
            <a:pPr lvl="0"/>
            <a:r>
              <a:rPr lang="ru-RU" dirty="0"/>
              <a:t>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4684059" y="4875494"/>
            <a:ext cx="5678488" cy="376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Имя и фамилия спикера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 hasCustomPrompt="1"/>
          </p:nvPr>
        </p:nvSpPr>
        <p:spPr>
          <a:xfrm>
            <a:off x="4684059" y="5360988"/>
            <a:ext cx="5678488" cy="412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6" hasCustomPrompt="1"/>
          </p:nvPr>
        </p:nvSpPr>
        <p:spPr>
          <a:xfrm>
            <a:off x="838199" y="4169802"/>
            <a:ext cx="2554288" cy="2393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Фото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81832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выступления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Структура доклада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22500"/>
            <a:ext cx="10515600" cy="3836988"/>
          </a:xfrm>
          <a:prstGeom prst="rect">
            <a:avLst/>
          </a:prstGeom>
        </p:spPr>
        <p:txBody>
          <a:bodyPr/>
          <a:lstStyle>
            <a:lvl1pPr marL="457200" indent="-457200">
              <a:buAutoNum type="arabicPeriod"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r>
              <a:rPr lang="ru-RU" dirty="0"/>
              <a:t>Название раздела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выступления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Структура доклада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19710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70734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4645818" y="219710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4645818" y="270734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8453437" y="2197100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15" hasCustomPrompt="1"/>
          </p:nvPr>
        </p:nvSpPr>
        <p:spPr>
          <a:xfrm>
            <a:off x="8453437" y="2707341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423208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4232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4645818" y="423208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19" hasCustomPrompt="1"/>
          </p:nvPr>
        </p:nvSpPr>
        <p:spPr>
          <a:xfrm>
            <a:off x="4645818" y="474232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8453437" y="4232088"/>
            <a:ext cx="2900363" cy="51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4225B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21" hasCustomPrompt="1"/>
          </p:nvPr>
        </p:nvSpPr>
        <p:spPr>
          <a:xfrm>
            <a:off x="8453437" y="4742329"/>
            <a:ext cx="2900363" cy="655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0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для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838199" y="2391148"/>
            <a:ext cx="7095565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716711"/>
            <a:ext cx="7095565" cy="1339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Здесь подзаголовок, тезис, цитата. Если заголовок больше 3 слов, то лучше без «</a:t>
            </a:r>
            <a:r>
              <a:rPr lang="ru-RU" dirty="0" err="1"/>
              <a:t>капса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23435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22500"/>
            <a:ext cx="10515600" cy="3836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На всех слайдах используйте один и тот же шрифт: </a:t>
            </a:r>
            <a:br>
              <a:rPr lang="ru-RU" dirty="0"/>
            </a:br>
            <a:r>
              <a:rPr lang="ru-RU" dirty="0"/>
              <a:t>для заголовков – </a:t>
            </a:r>
            <a:r>
              <a:rPr lang="en-US" dirty="0"/>
              <a:t>RF </a:t>
            </a:r>
            <a:r>
              <a:rPr lang="en-US" dirty="0" err="1"/>
              <a:t>Dewi</a:t>
            </a:r>
            <a:r>
              <a:rPr lang="en-US" dirty="0"/>
              <a:t> Expanded Black </a:t>
            </a:r>
            <a:r>
              <a:rPr lang="ru-RU" dirty="0"/>
              <a:t>36 пунктов, </a:t>
            </a:r>
            <a:br>
              <a:rPr lang="ru-RU" dirty="0"/>
            </a:br>
            <a:r>
              <a:rPr lang="ru-RU" dirty="0"/>
              <a:t>для подзаголовков – </a:t>
            </a:r>
            <a:r>
              <a:rPr lang="en-US" dirty="0" err="1"/>
              <a:t>Roboto</a:t>
            </a:r>
            <a:r>
              <a:rPr lang="en-US" dirty="0"/>
              <a:t> </a:t>
            </a:r>
            <a:r>
              <a:rPr lang="ru-RU" dirty="0"/>
              <a:t>24 пункта или </a:t>
            </a:r>
            <a:r>
              <a:rPr lang="en-US" dirty="0"/>
              <a:t>RF </a:t>
            </a:r>
            <a:r>
              <a:rPr lang="en-US" dirty="0" err="1"/>
              <a:t>Dewi</a:t>
            </a:r>
            <a:r>
              <a:rPr lang="en-US" dirty="0"/>
              <a:t> Expanded Black </a:t>
            </a:r>
            <a:r>
              <a:rPr lang="ru-RU" dirty="0"/>
              <a:t>24-28 пунктов </a:t>
            </a:r>
            <a:br>
              <a:rPr lang="ru-RU" dirty="0"/>
            </a:br>
            <a:r>
              <a:rPr lang="ru-RU" dirty="0"/>
              <a:t>(для акцента),  </a:t>
            </a:r>
            <a:br>
              <a:rPr lang="ru-RU" dirty="0"/>
            </a:br>
            <a:r>
              <a:rPr lang="ru-RU" dirty="0"/>
              <a:t>для основного текста – </a:t>
            </a:r>
            <a:r>
              <a:rPr lang="en-US" dirty="0" err="1"/>
              <a:t>Roboto</a:t>
            </a:r>
            <a:r>
              <a:rPr lang="ru-RU" dirty="0"/>
              <a:t> 20 пунктов. </a:t>
            </a:r>
          </a:p>
          <a:p>
            <a:pPr lvl="0"/>
            <a:r>
              <a:rPr lang="ru-RU" dirty="0"/>
              <a:t>Если текст не помещается на слайд, не стоит уменьшать шрифт. Сделайте текст лаконичнее или разбейте слайд на два. </a:t>
            </a:r>
            <a:br>
              <a:rPr lang="ru-RU" dirty="0"/>
            </a:br>
            <a:r>
              <a:rPr lang="ru-RU" dirty="0"/>
              <a:t>Не используйте курсив и подчеркивание текста, это затрудняет чтение.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2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ированный список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22500"/>
            <a:ext cx="10515600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1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ированный список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2222500"/>
            <a:ext cx="4737847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6651812" y="2222500"/>
            <a:ext cx="4701988" cy="38369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74D8"/>
              </a:buClr>
              <a:buFont typeface="Arial" panose="020B0604020202020204" pitchFamily="34" charset="0"/>
              <a:buChar char="•"/>
              <a:defRPr sz="2000" baseline="0"/>
            </a:lvl1pPr>
          </a:lstStyle>
          <a:p>
            <a:pPr lvl="0"/>
            <a:r>
              <a:rPr lang="ru-RU" dirty="0"/>
              <a:t>Пункт 1</a:t>
            </a:r>
          </a:p>
          <a:p>
            <a:pPr lvl="0"/>
            <a:r>
              <a:rPr lang="ru-RU" dirty="0"/>
              <a:t>Пункт 2</a:t>
            </a:r>
          </a:p>
          <a:p>
            <a:pPr lvl="0"/>
            <a:r>
              <a:rPr lang="ru-RU" dirty="0"/>
              <a:t>Пункт 3</a:t>
            </a:r>
          </a:p>
          <a:p>
            <a:pPr lvl="0"/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0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икон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baseline="0">
                <a:solidFill>
                  <a:srgbClr val="4225B1"/>
                </a:solidFill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в две строки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" y="6443810"/>
            <a:ext cx="11534632" cy="2438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36" y="2439617"/>
            <a:ext cx="1085090" cy="108204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28" y="2439617"/>
            <a:ext cx="1085090" cy="108204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20" y="2439617"/>
            <a:ext cx="1085090" cy="108204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12" y="2439617"/>
            <a:ext cx="1085090" cy="1082042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643587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6522763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9328150" y="3955341"/>
            <a:ext cx="202565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Текст-пояснение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1537675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7" name="Текст 14"/>
          <p:cNvSpPr>
            <a:spLocks noGrp="1"/>
          </p:cNvSpPr>
          <p:nvPr>
            <p:ph type="body" sz="quarter" idx="15" hasCustomPrompt="1"/>
          </p:nvPr>
        </p:nvSpPr>
        <p:spPr>
          <a:xfrm>
            <a:off x="4354067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8" name="Текст 14"/>
          <p:cNvSpPr>
            <a:spLocks noGrp="1"/>
          </p:cNvSpPr>
          <p:nvPr>
            <p:ph type="body" sz="quarter" idx="16" hasCustomPrompt="1"/>
          </p:nvPr>
        </p:nvSpPr>
        <p:spPr>
          <a:xfrm>
            <a:off x="7170459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14"/>
          <p:cNvSpPr>
            <a:spLocks noGrp="1"/>
          </p:cNvSpPr>
          <p:nvPr>
            <p:ph type="body" sz="quarter" idx="17" hasCustomPrompt="1"/>
          </p:nvPr>
        </p:nvSpPr>
        <p:spPr>
          <a:xfrm>
            <a:off x="9986851" y="2694094"/>
            <a:ext cx="582612" cy="573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9031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460422" y="6078070"/>
            <a:ext cx="51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9DD533-7879-406C-A87A-3FDF280D65D9}" type="slidenum">
              <a:rPr lang="ru-RU" sz="1400" smtClean="0"/>
              <a:t>‹#›</a:t>
            </a:fld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6868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3" r:id="rId3"/>
    <p:sldLayoutId id="2147483655" r:id="rId4"/>
    <p:sldLayoutId id="2147483654" r:id="rId5"/>
    <p:sldLayoutId id="2147483650" r:id="rId6"/>
    <p:sldLayoutId id="2147483656" r:id="rId7"/>
    <p:sldLayoutId id="2147483657" r:id="rId8"/>
    <p:sldLayoutId id="2147483665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StanislavKatsk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53"/>
          <p:cNvSpPr>
            <a:spLocks noGrp="1"/>
          </p:cNvSpPr>
          <p:nvPr>
            <p:ph type="title"/>
          </p:nvPr>
        </p:nvSpPr>
        <p:spPr>
          <a:xfrm>
            <a:off x="838200" y="359045"/>
            <a:ext cx="10515600" cy="1057632"/>
          </a:xfrm>
        </p:spPr>
        <p:txBody>
          <a:bodyPr/>
          <a:lstStyle/>
          <a:p>
            <a:pPr algn="ctr"/>
            <a:r>
              <a:rPr lang="ru-RU" dirty="0"/>
              <a:t>Разработка модели машинного обучения для предсказания цены на недвижимость</a:t>
            </a:r>
          </a:p>
        </p:txBody>
      </p:sp>
      <p:sp>
        <p:nvSpPr>
          <p:cNvPr id="164" name="Текст 163"/>
          <p:cNvSpPr>
            <a:spLocks noGrp="1"/>
          </p:cNvSpPr>
          <p:nvPr>
            <p:ph type="body" sz="quarter" idx="18"/>
          </p:nvPr>
        </p:nvSpPr>
        <p:spPr>
          <a:xfrm>
            <a:off x="5731099" y="3543283"/>
            <a:ext cx="6357870" cy="2277967"/>
          </a:xfrm>
        </p:spPr>
        <p:txBody>
          <a:bodyPr/>
          <a:lstStyle/>
          <a:p>
            <a:pPr algn="r"/>
            <a:r>
              <a:rPr lang="ru-RU" dirty="0"/>
              <a:t>Команда</a:t>
            </a:r>
            <a:r>
              <a:rPr lang="en-US" dirty="0"/>
              <a:t>: </a:t>
            </a:r>
            <a:r>
              <a:rPr lang="ru-RU" dirty="0"/>
              <a:t>Русичи</a:t>
            </a:r>
          </a:p>
          <a:p>
            <a:pPr algn="r"/>
            <a:r>
              <a:rPr lang="ru-RU" dirty="0"/>
              <a:t>Владислав Вольников</a:t>
            </a:r>
          </a:p>
          <a:p>
            <a:pPr algn="r"/>
            <a:r>
              <a:rPr lang="ru-RU" dirty="0"/>
              <a:t>Станислав Кацко</a:t>
            </a:r>
          </a:p>
          <a:p>
            <a:pPr algn="r"/>
            <a:r>
              <a:rPr lang="ru-RU" dirty="0"/>
              <a:t>Иван Литвинов</a:t>
            </a:r>
          </a:p>
          <a:p>
            <a:pPr algn="r"/>
            <a:r>
              <a:rPr lang="ru-RU" dirty="0"/>
              <a:t>Куратор команды</a:t>
            </a:r>
            <a:r>
              <a:rPr lang="en-US" dirty="0"/>
              <a:t>: </a:t>
            </a:r>
            <a:r>
              <a:rPr lang="ru-RU" dirty="0"/>
              <a:t>Савицкая Марина </a:t>
            </a:r>
          </a:p>
        </p:txBody>
      </p:sp>
    </p:spTree>
    <p:extLst>
      <p:ext uri="{BB962C8B-B14F-4D97-AF65-F5344CB8AC3E}">
        <p14:creationId xmlns:p14="http://schemas.microsoft.com/office/powerpoint/2010/main" val="141083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5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6337"/>
          </a:xfrm>
        </p:spPr>
        <p:txBody>
          <a:bodyPr/>
          <a:lstStyle/>
          <a:p>
            <a:r>
              <a:rPr lang="ru-RU" dirty="0"/>
              <a:t>О команде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184FA3-D799-4D35-9C6D-FBB02719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5" y="1759900"/>
            <a:ext cx="352334" cy="58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BB4D71-4249-4B6A-ADBE-275ECE8ACFEE}"/>
              </a:ext>
            </a:extLst>
          </p:cNvPr>
          <p:cNvSpPr txBox="1"/>
          <p:nvPr/>
        </p:nvSpPr>
        <p:spPr>
          <a:xfrm>
            <a:off x="1038144" y="1820885"/>
            <a:ext cx="30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4225B1"/>
                </a:solidFill>
                <a:latin typeface="+mj-lt"/>
              </a:rPr>
              <a:t>Владислав Вольников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2D14B0B-DA32-40A5-8CED-CAFF5C16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64" y="1759900"/>
            <a:ext cx="352334" cy="58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92F9E-F7F1-473C-B52B-F2286D95E901}"/>
              </a:ext>
            </a:extLst>
          </p:cNvPr>
          <p:cNvSpPr txBox="1"/>
          <p:nvPr/>
        </p:nvSpPr>
        <p:spPr>
          <a:xfrm>
            <a:off x="5054112" y="1785843"/>
            <a:ext cx="23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4225B1"/>
                </a:solidFill>
                <a:latin typeface="+mj-lt"/>
                <a:hlinkClick r:id="rId3"/>
              </a:rPr>
              <a:t>Станислав Кацко</a:t>
            </a:r>
            <a:endParaRPr lang="ru-RU" sz="2400" dirty="0">
              <a:solidFill>
                <a:srgbClr val="4225B1"/>
              </a:solidFill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57E5ED3-7F93-4960-9BD1-85AC9FAE0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105" y="1690881"/>
            <a:ext cx="352334" cy="58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F74127-049C-4609-8CA5-838CBEEA3022}"/>
              </a:ext>
            </a:extLst>
          </p:cNvPr>
          <p:cNvSpPr txBox="1"/>
          <p:nvPr/>
        </p:nvSpPr>
        <p:spPr>
          <a:xfrm>
            <a:off x="9181410" y="1751866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4225B1"/>
                </a:solidFill>
                <a:latin typeface="+mj-lt"/>
              </a:rPr>
              <a:t>Иван Литвинов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CDFD1FC9-3952-4825-B96B-76EA4B76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057" y="2622960"/>
            <a:ext cx="3474807" cy="3417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Участник ШИФТ </a:t>
            </a:r>
            <a:r>
              <a:rPr lang="ru-RU" sz="2000">
                <a:solidFill>
                  <a:schemeClr val="tx1"/>
                </a:solidFill>
                <a:latin typeface="+mn-lt"/>
              </a:rPr>
              <a:t>Интенсив</a:t>
            </a:r>
            <a:endParaRPr lang="ru-RU" sz="20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ИПМКН ТГУ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, 1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 курс магистратуры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Около года занимаюсь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ML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DS</a:t>
            </a:r>
            <a:endParaRPr lang="ru-RU" sz="20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F9FD89CF-3F3F-4FF8-A94E-DD4E4A9A1488}"/>
              </a:ext>
            </a:extLst>
          </p:cNvPr>
          <p:cNvSpPr txBox="1">
            <a:spLocks/>
          </p:cNvSpPr>
          <p:nvPr/>
        </p:nvSpPr>
        <p:spPr>
          <a:xfrm>
            <a:off x="4676264" y="2625163"/>
            <a:ext cx="3289567" cy="15736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4225B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Участник ШИФТ </a:t>
            </a:r>
            <a:r>
              <a:rPr lang="ru-RU" sz="2000" dirty="0" err="1">
                <a:solidFill>
                  <a:schemeClr val="tx1"/>
                </a:solidFill>
                <a:latin typeface="+mn-lt"/>
              </a:rPr>
              <a:t>Интенсив</a:t>
            </a:r>
            <a:endParaRPr lang="ru-RU" sz="20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Участник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CompTech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Прокачиваюсь 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ru-RU" sz="2000" dirty="0">
                <a:solidFill>
                  <a:schemeClr val="tx1"/>
                </a:solidFill>
                <a:latin typeface="+mn-lt"/>
              </a:rPr>
              <a:t>в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ML, DS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DDBD5B1-3070-400E-9AD6-BF79130020B3}"/>
              </a:ext>
            </a:extLst>
          </p:cNvPr>
          <p:cNvSpPr txBox="1">
            <a:spLocks/>
          </p:cNvSpPr>
          <p:nvPr/>
        </p:nvSpPr>
        <p:spPr>
          <a:xfrm>
            <a:off x="8533865" y="2625163"/>
            <a:ext cx="3268201" cy="19583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4225B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Участник ШИФТ Интенсив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НГУ ФФ, 1 курс магистратуры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Новичок в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ML, DS</a:t>
            </a:r>
          </a:p>
        </p:txBody>
      </p:sp>
    </p:spTree>
    <p:extLst>
      <p:ext uri="{BB962C8B-B14F-4D97-AF65-F5344CB8AC3E}">
        <p14:creationId xmlns:p14="http://schemas.microsoft.com/office/powerpoint/2010/main" val="119089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458"/>
          </a:xfrm>
        </p:spPr>
        <p:txBody>
          <a:bodyPr/>
          <a:lstStyle/>
          <a:p>
            <a:r>
              <a:rPr lang="ru-RU" dirty="0"/>
              <a:t>Цель исследования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38200" y="1004553"/>
            <a:ext cx="10036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На основе информации датасета требуется спрогнозировать цену объекта недвижимости. </a:t>
            </a: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19" y="1747011"/>
            <a:ext cx="6220495" cy="441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4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данные 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7"/>
          </p:nvPr>
        </p:nvSpPr>
        <p:spPr>
          <a:xfrm>
            <a:off x="838200" y="1127162"/>
            <a:ext cx="9748234" cy="2594832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ru-RU" dirty="0"/>
              <a:t>Имеем основной набор тренировочных данных </a:t>
            </a:r>
            <a:r>
              <a:rPr lang="en-US" dirty="0"/>
              <a:t>train.csv </a:t>
            </a:r>
            <a:r>
              <a:rPr lang="ru-RU" dirty="0"/>
              <a:t>из 21329 экземпляров с 50 признаками. Признаки описывают, что может повлиять на цену недвижимости в исследовании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Test.csv </a:t>
            </a:r>
            <a:r>
              <a:rPr lang="ru-RU" dirty="0"/>
              <a:t>данные, которые тестируются на обученной модели с возможностью предсказывать целевую переменную </a:t>
            </a:r>
            <a:r>
              <a:rPr lang="en-US" dirty="0"/>
              <a:t>price_doc</a:t>
            </a:r>
            <a:r>
              <a:rPr lang="ru-RU" dirty="0"/>
              <a:t>, которая не содержится в этом наборе</a:t>
            </a:r>
            <a:endParaRPr lang="en-US" dirty="0"/>
          </a:p>
          <a:p>
            <a:pPr marL="457200" indent="-457200" algn="just">
              <a:buFont typeface="+mj-lt"/>
              <a:buAutoNum type="arabicPeriod"/>
            </a:pPr>
            <a:r>
              <a:rPr lang="ru-RU" dirty="0"/>
              <a:t>Результат предсказаний записывается в </a:t>
            </a:r>
            <a:r>
              <a:rPr lang="en-US" dirty="0"/>
              <a:t>submission.csv</a:t>
            </a:r>
            <a:r>
              <a:rPr lang="ru-RU" dirty="0"/>
              <a:t>, здесь хранятся цены на квартиры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8" y="3721994"/>
            <a:ext cx="1160118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1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>
          <a:xfrm>
            <a:off x="838200" y="219201"/>
            <a:ext cx="10515600" cy="755337"/>
          </a:xfrm>
        </p:spPr>
        <p:txBody>
          <a:bodyPr/>
          <a:lstStyle/>
          <a:p>
            <a:r>
              <a:rPr lang="ru-RU" dirty="0"/>
              <a:t>Матрица корреляций</a:t>
            </a:r>
          </a:p>
        </p:txBody>
      </p:sp>
      <p:sp>
        <p:nvSpPr>
          <p:cNvPr id="2" name="AutoShape 2" descr="data:image/png;base64,iVBORw0KGgoAAAANSUhEUgAABF0AAAQNCAYAAACPaTWlAAAAOXRFWHRTb2Z0d2FyZQBNYXRwbG90bGliIHZlcnNpb24zLjcuMSwgaHR0cHM6Ly9tYXRwbG90bGliLm9yZy/bCgiHAAAACXBIWXMAAA9hAAAPYQGoP6dpAAEAAElEQVR4nOydd1xVR/r/3xeUXhQUNYmKBTVWUEGKVFHECgr2gjWamF2Tjcm6aSb7+242bWM22VSjGI29xoa9oPReBUSRqKhB6SAgnt8f93rlCgY4FyUm83697ks5dz7neeaZ58wZhplzFJIkSQgEAoFAIBAIBAKBQCAQCJoVnZZ2QCAQCAQCgUAgEAgEAoHgj4iYdBEIBAKBQCAQCAQCgUAgeAyISReBQCAQCAQCgUAgEAgEgseAmHQRCAQCgUAgEAgEAoFAIHgMiEkXgUAgEAgEAoFAIBAIBILHgJh0EQgEAoFAIBAIBAKBQCB4DIhJF4FAIBAIBAKBQCAQCASCx4CYdBEIBAKBQCAQCAQCgUAgeAyISReBQCAQCAQCgUAgEAgEgseAmHQRCAQCgUAgEAgEAoFAIHgMiEkXgUAgEAieIoKDg1EoFMTExNT57vvvv0ehUODn50dNTU0LeCcQCAQCgUAgqI2YdBEIBAKB4A/A7t27Wbp0Ka6urmzZsgVdXd2WdkkgEAgEAoHgT4+YdBEIBAKB4Cnn1KlTTJ8+nb59+7Jv3z4MDAxa2iWBQCAQCAQCAWLSRSAQCASCp5qEhAQmTpxIp06dOHz4MObm5nXKbN++nSFDhmBoaEi7du2YNWsWV69e1SgTFBSEiYkJFy9exMfHB2NjY5555hnef/99JElSl8vJyUGhUPDJJ5/w2Wef0bVrVwwNDXF3dyclJaWO7fPnzxMQEICFhQUGBgYMHTqUn3/+ud66eHh4oFAo6nyCg4M1yn399df0798fIyMjjXI7duzQOFf//v3r2Pjkk09QKBTk5OSoj93fslX72L179xg4cGC99k+cOIGrqyvGxsa0adOGiRMnkp6erlFm1apVKBQK8vPzNY7HxMTUOef92D/Mjh07UCgUnDp1Sn0sNDSUwMBAunTpgr6+Pp07d+aVV16hoqKiXv3QoUMxNTXViNMnn3xSp2xt7sdDT0+PX3/9VeO78PBw9Xlqb3FrjF9BQUH1tm/tz/02sLa2Zty4cRw5cgRbW1sMDAzo27cvu3btqtfXxrRdU+JcVVXFO++8w5AhQzA3N8fY2BhXV1dOnjz5m7ETCAQCgeBhWrW0AwKBQCAQCOSRnZ3N6NGj0dfX5/Dhw3Tq1KlOmeDgYObNm4e9vT0ffPABN27c4PPPP+fcuXPEx8fTpk0bddmamhpGjx6No6MjH330ESEhIbz77rvcvXuX999/X+O8P/74IyUlJbz00kvcuXOHzz//HC8vL5KTk+nQoQMAqampuLi48Oyzz/L3v/8dY2Njtm3bhp+fHzt37sTf37+Ov3369OHNN98EID8/n1deeUXj+61bt/Liiy/i4eHByy+/jLGxMenp6fzrX//SNpwabNiwgeTk5DrHjx07hq+vL927d2fVqlVUVFTwxRdf4OLiQlxcHNbW1s3qx8Ns376d8vJyli5diqWlJVFRUXzxxRdcuXKF7du3q8uFh4czZcoUBg0axL///W/Mzc3rjedvoaury8aNGzU069atw8DAgDt37jTZrxdeeAFvb2+1Zvbs2fj7+zNp0iT1sfbt26v/n5WVxdSpU1myZAlz585l3bp1BAYGEhISwsiRIx/p96ParikUFxezZs0apk+fzqJFiygpKeGHH37Ax8eHqKgobG1ttTq/QCAQCP5ESAKBQCAQCJ4a1q1bJwHS/v37pR49ekiANGrUqHrLVlVVSVZWVlL//v2liooK9fH9+/dLgPTOO++oj82dO1cCpJdffll97N69e9LYsWMlPT096ddff5UkSZIuXbokAZKhoaF05coVddnIyEgJkF555RX1sREjRkgDBgyQ7ty5o3FOZ2dnycbGpo6/Li4ukqenp/rn+7bWrVunPjZ9+nSpTZs2GvU5efKkBEjbt29XH3N3d5f69etXx8bHH38sAdKlS5fUx+7H9P6xO3fuSF26dJF8fX3r2Le1tZWsrKykW7duqY8lJiZKOjo60pw5c9TH3n33XQlQx+0+0dHRdc45d+5cydjYuI6v27dvlwDp5MmT6mPl5eV1yn3wwQeSQqGQLl++rD62cuVKCZDy8vLUx+7H8+OPP65zjtrcj8f06dOlAQMGqI+XlZVJZmZm0owZMyRAio6ObrJftQGkd999t97vunbtKgHSzp071ceKioqkTp06SXZ2dnV8bUzbNSXOd+/elSorKzXKFRQUSB06dJDmz59fr88CgUAgENSH2F4kEAgEAsFTSFBQEL/88gszZszgyJEjGqsc7hMTE8PNmzd58cUXNZ7zMnbsWPr06cOBAwfqaJYtW6b+v0KhYNmyZVRVVXHs2DGNcn5+fjz77LPqnx0cHBg2bBgHDx4E4Pbt25w4cYIpU6ZQUlJCfn4++fn53Lp1Cx8fH7KysupscaqqqkJfX/83611SUoKRkdFjfW7N//73P27dusW7776rcTwvL4+EhASCgoKwsLBQHx84cCAjR45U1702t2/fVtc9Pz+foqKiR9qtXS4/P5+SkpI6ZQwNDdX/LysrIz8/H2dnZyRJIj4+Xv1dSUkJOjo6GiuZmsrs2bM5f/68ehvRzp07MTc3Z8SIEbL9agrPPPOMxmooMzMz5syZQ3x8PNevX69X86i2ayq6urro6ekByu1Kt2/f5u7duwwdOpS4uDitzi0QCASCPxdi0kUgEAgEgqeQ27dvs3HjRtavX4+trS1//etf6/xCf/nyZQB69+5dR9+nTx/19/fR0dGhe/fuGsd69eoFoPHMDAAbG5s65+zVq5e63IULF5Akibfffpv27dtrfO7/Qnzz5k0NfWFhYb3P3KiNk5MT165dY9WqVeTm5jY4kdFUioqK+Ne//sWrr76q3iZ1n9+K5/PPP09+fj5lZWUax3v37q1R99rba2pTVlZWJ07z58+vUy43N1c96WNiYkL79u1xd3dX+34fJycn7t27x1//+leys7PJz8+noKCgSbFo3749Y8eOZe3atQCsXbuWuXPnoqNTd/jYWL+aQs+ePVEoFBrHHpWP9+08qu3ksH79egYOHIiBgQGWlpa0b9+eAwcONGu+CQQCgeCPj3imi0AgEAgETyEff/wxgYGBAHz33Xc4OjqycuVKvvrqqxb2TMm9e/cAeO211/Dx8am3TM+ePTV+vn79+iPL3ueVV14hIyODf/7zn7z33nvN42wtPvzwQ3R0dFixYgW3bt3S+nw7d+7EzMxM/XNmZiYvvfRSnXIGBgbs27dP41hoaKjGs3RqamoYOXIkt2/f5o033qBPnz4YGxtz9epVgoKC1DEHmDZtGnFxcXzxxRd89913sv2fP38+c+bM4eWXX+bMmTOsWbOG0NBQjTJN8etx0pxtt3HjRoKCgvDz82PFihVYWVmhq6vLBx98QHZ2djN5LBAIBII/A2LSRSAQCASCpxA3Nzf1/+3t7XnppZf43//+x5w5c3B0dASga9euAGRkZODl5aWhz8jIUH9/n3v37nHx4kX1agJQThIAdR4Qm5WVVcenzMxMdbn7K2Zat279yNUdtbly5QolJSU8//zzv1nO0NCQ77//nvj4eMzNzXn33XdJTEzktddea9BGQ1y7do3PP/+cDz74AFNT0zq/uNeO58OcP3+edu3aYWxsrHHczc2Ndu3aqX9+1HYfXV3dOnEqLCzU+Dk5OZnMzEzWr1/PnDlz1MePHj1a53w6Ojp88sknJCcnc+nSJb766itu3LjBrFmz6rX/KHx9fTEwMGDatGkMHz6cHj161Jl0aYpfTeH+aqnaq10elY8NtV1T2bFjB927d2fXrl0a9rXdtiQQCASCPx9ie5FAIBAIBH8A/u///o9OnTqxePFi7t69C8DQoUOxsrLim2++obKyUl320KFDpKenM3bs2Drn+fLLL9X/lySJL7/8ktatW9d5jseePXs0nskSFRVFZGQkvr6+AFhZWeHh4cG3335LXl5eHTsPv4p4y5YtAHUmh+pj5cqV5ObmsnHjRry9vRkyZEiDmsbw3nvv0aFDB5YsWVLv9506dcLW1pb169drTIikpKRw5MgRxowZ0yx+PApdXV0AjVd4S5LE559/Xm/5L774ghMnTvDTTz/h7e2Ni4tLk222atWKOXPmkJSUVO92Jzl+NZZr166xe/du9c/FxcX8+OOP2Nra0rFjR42yDbVdU6mvTpGRkYSHhzfL+QUCgUDw50GsdBEIBAKB4A+AqakpX3zxBZMmTeLTTz/ljTfeoHXr1nz44YfMmzcPd3d3pk+frn5ltLW1dZ3XBxsYGBASEsLcuXMZNmwYhw4d4sCBA/zjH//QeJUvKLcGDR8+nKVLl1JZWcnq1auxtLTk9ddfV5f53//+x/DhwxkwYACLFi2ie/fu3Lhxg/DwcK5cuUJiYiI3btzg3XffZc2aNUybNo0+ffr8Zj2PHTvGZ599xoYNG+qs1HmY0tJSQkJCNI7dX6Vy+vRpWrdurfEw4CNHjvDTTz+pH6BaHx9//DG+vr44OTmxYMEC9Sujzc3NWbVq1W/6oy19+vShR48evPbaa1y9ehUzMzN27txZ77NaUlNTef3111m1ahX29vZa2f3nP//JihUraNu2rdZ+NYVevXqxYMECoqOj6dChA2vXruXGjRusW7euTtnGtB0ot0I9nBMJCQmAcuLwueeeo2fPnowbN45du3bh7+/P2LFjuXTpEt988w19+/altLRUq3oJBAKB4M+FmHQRCAQCgeAPgr+/PxMnTuT9999nypQpdOvWjaCgIIyMjPj3v//NG2+8gbGxMf7+/nz44Yd1trro6uoSEhLC0qVLWbFiBaamprz77ru88847dWzNmTMHHR0dVq9ezc2bN3FwcODLL7+kU6dO6jJ9+/YlJiaG9957j+DgYG7duoWVlRV2dnbqc2ZnZ3P8+HHefvttVq5c+Zv1u3XrFnPnzmXatGnMnDmzwXhcvnxZvfLmYYKCgli3bh1BQUHqY7a2tkyfPv03z+nt7U1ISIg6Lq1bt8bd3Z0PP/yQbt26NeiTNrRu3Zp9+/bxl7/8hQ8++AADAwP8/f1ZtmwZgwYNUperrKxkxowZDB06lL///e9a29XT09PYIiXXr6ZiY2PDF198wYoVK8jIyKBbt25s3bq13uf+NKbtAO7cufPInHjjjTcoLy9n1apVBAUFcf36db799lsOHz5M37592bhxI9u3b+fUqVOy6yQQCASCPx8Kqfa6SYFAIBAIBH9KgoKC2LFjR4N/xc/JyaFbt258/PHHzfIclZbC2tpa/cu14PeHtbU1/fv3Z//+/U/MpoeHBx4eHo99xZJAIBAI/lyIZ7oIBAKBQCAQCAQCgUAgEDwGxKSLQCAQCASCPx3u7u4az3MRCBwcHOq8xlwgEAgEAm0Rz3QRCAQCgUDwp2P9+vUt7YLgd8ZHH33U0i4IBAKB4A+IWOkiEAgEAoGA4ODgRr2VxdraGkmSnurnuQh+/+Tk5DzR57kIBAKB4OnkzJkzjB8/nmeeeQaFQsGePXsa1Jw6dYrBgwejr69Pz549CQ4Ofqw+ikkXgUAgEAgEAoFAIBAIBE8dZWVlDBo0iP/973+NKn/p0iXGjh2Lp6cnCQkJLF++nIULF3L48OHH5qN4e5FAIBAIBAKBQCAQCASCpxqFQsHu3bvx8/N7ZJk33niDAwcOkJKSoj42bdo0CgsLCQkJeSx+iZUuAoFAIBAIBAKBQCAQCFqcyspKiouLNT6VlZXNdv7w8HC8vb01jvn4+BAeHt5sNh5GPEhXIHhKONC6t2xt9/MnZGtLqk1k6Z4vld9xZZgOk6WrrGkt22Y7/QLZ2vzKtrJ0dyX5896mrStk6e5pYVMbf+/c1ZOlM9WTV0+A1oq7snR3JV3ZNlspamTpymv0ZdvU05FXT4AamXVVIH+RrK6OvBhJkkK2TYVCvr9yrxk9nWrZNitr5F0vcmMLLRNfbfojHcU9WbqWqGfNPfl9SkvESJvrRW5dW+vKv150kVdPgBqZf3/Wpg+U2+/KbU/QLo/KquXdn9rolcm2WS3J+xVVm3axKYqUpTO1HyPbZkujze8Wj5PoN6fz3nvvaRx79913WbVqVbOc//r163To0EHjWIcOHSguLqaiogJDQ8NmsVMbsdJF8IdFkiQWL16MhYUFCoWChISEBjW1H76Uk5PTaJ1AIBAIBAKBQCAQCLRj5cqVFBUVaXxWrlzZ0m5phVjpIvjDEhISQnBwMKdOnaJ79+60a9eupV0SCAQCgUAgEAgEAsEj0NfXR19f/grghujYsSM3btzQOHbjxg3MzMweyyoXEJMugj8w2dnZdOrUCWdn55Z2RSAQCAQCgUAgEAh+Nyhay99u+TTj5OTEwYMHNY4dPXoUJyenx2ZTbC8S/CEJCgri5ZdfJjc3F4VCgbW1NdbW1qxevVqjnK2tbbPsDywoKGDmzJm0b98eQ0NDbGxsWLdunfr7qKgo7OzsMDAwYOjQoezevVtsXRIIBAKBQCAQCAQCLSgtLSUhIUH9e9WlS5dISEggNzcXUG5XmjNnjrr8kiVLuHjxIq+//jrnz5/nq6++Ytu2bbzyyiuPzUex0kXwh+Tzzz+nR48efPfdd0RHR6Orq4u9vf1js/f222+TlpbGoUOHaNeuHRcuXKCiQvkA0NLSUsaNG8fIkSPZuHEjly5d4q9//atsWyb9bOj93nLS3/iQ8uxcWpmZ0HPlUlAouPDB13Sc6E1rC3OqC0u4ErxTQ5uVeZ7Y6EgkSWL6rCDKykrZvuUnQCJg6iyOHNqPjq4OdyoqmDZzrlp3MSuNhNhzIElMmr4YgPKyUvZuXwsSTAicR2zkacpKizAyNsXde4Jam5p9mXMJaUjAC5N9OZ9zhYikdHKv/8o/5k9ly+HTKHQUmBoZMsHdUa3LzkojISYMJInJMxZRXlbKnm3KiayJgUFkpCdy/NBuVrzzaZ0YXcpKJSnuHJIk4TftBZW/JezfsRYkiXGBC8hIiSXvag6GRiZ4jg7QiFFMdBSSJDFj1lzKykrZtmUTIBE4dSZHjxxCR6HA2NgE71Gjm8VmTlYqyXFnkSSJCdOWqLUHd/4AksSYgIXs3/YtFu060aPPILrZ9FfGKDON+NhwkCQCZiykvKyU3dvWgyThN2Uu6SnxXLtyGUNjE0b6+mvESG58L2alkajKBf9aubBv+1okCcYHziMrPYETIbt49e3PNLQ5F1JIjjsLksT4qUsBqCgr4eDONUiqel7MSOJqbhbPdrGh/+DhD/zNTCMhNhypVl33bAtWxntKEGdPhlBQkE8X6544u41U6y5kphMfE4EkSUyZOZ+yslJ2bf0RCYnJU+ZgbGLKlo1raN++AyN8xmvGSGZ8tbGpTXwb8jf0ZAiFBbfoYt1DI0bZWWkkxoQh1cqFvdvWISExUXVtl5YUY2xsgvvICZo2ZeZRdmY68THK9gycuUDp69b1SEj4T5lLekoCV69cxsjImJFjHspdbfJept2G8i8jTVXPd+v2Rxcy04lT5cNUdT5sUMZ76my2b15Pu/ZW9H6+Pza9+2odW23rKSeHmqNN5VzfLZFHWtnUot+Vew/WLo/ktYtW/moRX7l9r/Y2lXl0X7tr64+AhL/K5raNa7CsY1N+n/K4+rFHtScoxzj3798Pj1MkSWJswEL2bfsOy3YdNcYp2rWLfH/l9mWp2bmcS0xDkuCFyaPJLyzmSEQ8v1z/lRcDx5KQeZGdx8NY/dqiOu0iaDliYmLw9PRU//zqq68CMHfuXIKDg8nLy1NPwAB069aNAwcO8Morr/D555/z3HPPsWbNGnx8fB6bj2Kli+APibm5Oaampujq6tKxY0fat2//WO3l5uZiZ2fH0KFDsba2xtvbm/HjlTeOTZs2ce/ePX744Qf69evHuHHjWLFixW+er75XpVVLyqfWl6ZmcePnY+qylp6OXNu6n6sb99DO2wWj7l24tDoYI+vn6pw3OjKcaTPnYmpmRlFRIcmJ8bh5eOHhNYrE+Bhqau5SXlaGiamphi4+KpRJ0xZhYmpOcZHyLT9pSdE4ufkw3HMMKYmR3Lx+Bd+JM/n1xjUNbWh8Kosn+2JuYkxBcSl9rJ8jaMJI2pqZUFldzc2CImb6enIuIf0hm2eZPH0hJmZKm6lJMTi7jWK4py8pCVEMth9O1+429cYvIfoME6cu1vA3PTmaYa4+OHuOJTUhgl79BlNcdBsdHc1uMCoygukz52CmilFSYgJuHp54eo0kIT6W2/n5TPQPICYmqtlsJsacZvzUFzAxNaek6DYAGcnROAwfjaPHONISIzAzt6S6WvN1eXFR5wiYvkBtMzUpFmc3b1y9fElOiKZPf1uKigrq2NMmvglRofjXkwuObj64eI4hNTESW3tXunTrVUebFH2G8VOWYGzaRl3P8ynR2A/3xcljPOmJEcSEHUFPv+5+2rios0yevgBT09r+jlTVNQqf8YH4jp/K9au5GrqYqHMEzpinyvkCUhLjGO7ujbvXaJISYggLPUH/gYPr2NMmvtrY1Ca+Dfk7enwgo8dPIe/qLxq6+KhQJk1fiGmtXHByG4Wr5xhSEqK4kXeFMX4zuPnQta3Uysuj2KizBMyYj6mZGcVFBaQkxuLsPhI3dWwHUVxYgI5O3bd8aJP3cu02lH+DHYbTtXvdNgGIiQxjyox5mJqaU1RUSEpiHC7uI3Af4UNifAzmbdpSXVXVbLHVrp7yckj7NpV3fbdEHmljU26banMP1iaP5LaLNv5qE1+5fa+2eRQ4Y746vimJsbi4e+PmNZqkhGjCQ4/Ttx6b2vQpj6sfe1R7AiTFnGHC1BdU929lm55XjVOcNMYpdfsyue2ijb9y+7LQ+FQWTxqNuakRBcWltGtjRpcO7cgvKkFXVwdXu3706vpsve3yNKLTSvG7/DQVDw8PJEmq8wkODgZQP+PzYU18fDyVlZVkZ2cTFBSkfUB/AzHpIhA0A0uXLmXLli3Y2try+uuvExYWpv4uPT2dgQMHYmBgoD7W0J7BDz74AHNzc43Ptnu3G+eMJGn+2wT0DQyYMXset/Lz1ceiw08SG3m6Qa0Chca/v8XRiHgG9LTG2NAAh/692HrkDIb68l6R+jCx4SeIjzrVYDljEzOmzXuVqqrKBsvWZpDdYPbv26PRntrYjIs4TkIjtKMnzcN30nziwo832lcTEzNmL/gL1ZVNq+OjiGlkLtSHsp4nGyxXeaccT99ppCVGNOn85WWl7N+1kTH+M5qku5CVTkpSHKnJ8U3Sgfz4PsqmNvFtDMoY/cRY/+lN0ikUCo1/nwQmJmbMXvhyk69PtVZm3mtjVy7+gTPxnzKLiHOPr+0fRm495eaQNjYf2G369d0SedTcOfQ47sHNRX3t8rj91Sa+cvt7bWxmZ50nLSmONBn3GLlod33Xvc7iIo4T34j7t++kIHwnzSO2CeMUkN8ucvuFB9rG9WXD7frh7+FIfmFxk+0IBPcR24sEfxp0dHSQHpqIqK6ubpZz+/r6cvnyZQ4ePMjRo0cZMWIEL730Ep988oms861cuVK9NO4+JyyGAGDwXEflipYeXanIuULezhDl9iLgwr+/QdfIgG5/nUv55at1zjvUwZGtm35EkiRioiJwdB6u2l4EAVNnsnfXNn7evR3TWitd7J08sbC0YveWNUhImJm35czx/Qx19FAuFQYmBMyjqvIOh/Zuol2HTho2h9v14/tdIUiSxNn4VDq2a8veUxE4D3qe0nLlFqzKqmpGOtpp6OzsXdi1RblsNT7mHPaOHhpLorPOJ5OdmUZ46FGcXB8sDR3i5EVbSyt+3vodEmBm3pazJ35m8DBP5VYfYFzAfE4c2kZ5WSnGJpqreuwdHNmyaYMqRpE4OruothdB4NQZnE9PpaqyEldXj2axOdhxBG0tO7B/27dIEpiaWxB24mdsh3kqtxcBYyYv4Oyx3dzOv06nzt0exMjBhZ2b1yIhER8dhr2Tu3L5LOAXOIcjB3bWW0e58R3q5ElbSyv21MqF0OP7GeLowb7t9+s5jwvnk7iYlUZk6FGGqbTKelop64mkqude7IZ5cXDnGgB8Jy+goryMY/s20NbSStNfBxd2bf4BCdR13bMtWOXvXL746G169R1IRloigwY/2KY2xN6Z7ZvXgQRx0eE4OLmpln7DpCmzcRruyc0beSQnxNSNkcz4yrWpTXwb4+9/P3qHXn0H1ImRnf1w5fUtQULMOeW1rcqFCYFBVFbe4dDezbS30ry25eYRwGB7la8SxEWH4eDkzu6tKl+nzOHIgV2UlZVgbGLWbO2ijd2G8i9TXc9jOLl6a+aDgxPbNwUjIREXFY6Dsyu7tm5Q5cMsjh/eT/6vN+ncxbpZYqttPeXkUHO0qZzruyXySCubMtpU23uwNnkkp1209Veb+Mrte7WxOdjemR2b1yFJUh2b/lNm4zTcq16b2vQpj6sfe+R1phqn7Nv2HZIkYWrelnMnfsbuoXFK6LE93M7P45nO3ZulXeT6e18rpy8bbteX73cfVo5ZE9LoY/0cYUnp5P1awJIAX5KyckjNvsyRiHhGPTRuFQh+C4X08G+hAsEfhNWrV7N69WpycnIAGDZsGO7u7nz00UcAFBcX07FjR15//XX1w3QVCgW7d+/Gz8+PnJwcunXrRnx8PLa2tk2y/e2337JixQqKi4v57rvv+Mc//sGVK1fUqyO+/fZblixZ0qRzH2jdu0k+1Kb7+ROytSXVJrJ0z5eGy7aZYTpMlq6yprVsm+30C2Rr8yvbytLdleQvNjRtXSFLd08Lm9r4e+euvJVMpnry6gnQWnFXlu6uVHcJeWNppaiRpSuvkf9qRD0defUEqJFZVwXyhw66OvJiJEny/4KvUMj3V+41o6cjf1K/skbe9SI3ttAy8dWmP9JR3JOla4l61tyT36e0RIy0uV7k1rW1rvzrRRd59QSokbnoX5s+UG6/K7c9Qbs8KquWd39qo1cm22a1JG9dgDbtYlMUKUtnaj9Gts2W5rBlv5Z2oV58bqW2tAvNjtheJPjT4OXlxYYNGwgNDSU5OZm5c+eiqyt/IFSbd955h71793LhwgVSU1PZv38/zz//PAAzZsxAoVCwaNEi0tLSOHjwoOwVMAKBQCAQCAQCgUAgeHoQky6CPw0rV67E3d2dcePGMXbsWPz8/OjRo0eznFtPT4+VK1cycOBA3Nzc0NXVZcuWLQCYmJiwb98+kpOTsbOz48033+TDDz9sFrsCgUAgEAgEAoFAIPj9IrYXCQQtgJytS2J7UcOI7UUNI7YXNYzYXtQwYntRw4jtRQ0jthc1jNhe1DBie1HDiO1FDfNn3F50tEP/hgu1ACNvpLS0C82OWOkiEAgEAoFAIBAIBAKBQPAYEJMuAkEjWLJkCSYmJvV+lixZ0tLuCQQCgUAgEAgEAoHgd4jYXiQQNIKbN29SXFxc73dmZmZYWVnV+11zkp5d9xXQjeViHy/ZWqsUecsta7RYwi2XkkoD2dpBrZNla1Nr5D393aCV/OXUcpcnG+hWybaZX2EsW1tRJc9fE335W2csDUtl6Qoq5ddT7taFdob19y+NobjKSLb2zl15W/I6GhXKtllYJS++EvL7lFZaLMtvr39blq4G+VtK7tyTv91MLnK34wGUVMvLQQu9Itk2dWRuKam4ZyjbZkGVvO22Jq3vyLapzZYSQx15dqsl+Vt1q+7J02qz7aults3KRa6/97T4jc1AV/71XVwlb2ylzX2t4u6T7wPb692SpevZo1sze/LkOPbcgJZ2oV68r8gfk/9ekbdhTiD4AyJJEi+88AI7duygoKAAc3NzgoKCWL16NVZWVk9kYkUgEAgEAoFAIBAIBH8cxPYigUBFSEgIwcHB7N+/n7y8PPr3/30+XEogEAgEAoFAIBAIBE8HYqWLQKAiOzubTp064ezsDECrVo//8qiqqkJPT95bKgQCgUAgEAgEAoFADjqtnvyjAP6siJUuAgEQFBTEyy+/TG5uLgqFAmtr6zplCgoKmDNnDm3btsXIyAhfX1+ysrI0yuzcuZN+/fqhr6+PtbU1n376qcb31tbW/POf/2TOnDmYmZmxePHix1ktgUAgEAgEAoFAIBC0IGKli0AAfP755/To0YPvvvuO6OhodHV1CQwM1CgTFBREVlYWP//8M2ZmZrzxxhuMGTOGtLQ0WrduTWxsLFOmTGHVqlVMnTqVsLAwXnzxRSwtLQkKClKf55NPPuGdd97h3XffleVrVuZ5YqMjkSSJ6bOCKCsrZfuWnwCJgKmzOHJoPzq6OtypqGDazLkaWpN+NvR+bznpb3xIeXYurcxM6LlyKSgUXPjgazpO9Ka1hTnVhSVcCd6p1mVnpZEYE4YkSUyesYjyslL2bluHhMTEwHnERp6mtKQYY2MT3EdO0LB5MSuNxNhzIEn4T1dOMpWXlbJv+1okCcYHziMrPYETIbt49e3PtNYBXL6QQmp8KJIkMXbKiwBUlJdweNf3SJKEz6RFhJ/YjUKhg6GxKU6efmptelY2EXEJSBLMnzaZzIs5RMUncSXvOq8tmU9kfBJ7Dx/no7dWaNjMuZBCStxZJEli/NSlSptlJRzctQYkCd/JC7mYkcTV3Cye7WJD/8HDa9U1laRYZXzr1BWJ8QHzCTt1kKKCfJ6ztsHRdRQAl7JSSYo7C5LExGlLVLoSDuz4AUmSGBe4ECNjU/Zs+hqL9h1xG+mv0aYJMWFQq033bFsHwMTAIDLSEzl+aDcr3tGcOLx8IYW0+FBAwjdQGdvKO+Uc2PIFnTr3xGnEZCJP7aG8tAhDYzMcPR/Y/OViMhkJZ5CQGDlpmUpbxpEd/6XDczY4eASw/6cPaWPZia42tnTuMVDrNs3OTCM+NhwkiYAZCykvK2X3tvUgSfhNmUt6SjzXrlzG0NiEkb4PfL3fpqmqNh1Xq00Pqdp09OSFJMeeobjgFtevZDP7pffVvqbEh0JtX8tKCFH5OnryIs4d24FCR5fKO+WMDVyqtnkhM534GKW/gTMXUF5Wyq6tPwIS/lPmYGxiyraNa7Bs34ERPuPVuktZqSSrcmFCrVw4uFOZC2MDlLmwd/PXWLTriGutXLgfWySJMVMetOl+VZs6j5hMxP02NTLDycv/IX8jkCSJKTPnU6byV0JissrfLRvX0L4Z/c1RaaV6tEgSYwIWsn/bt1i060SPPoPoZtNfbTMp7hySJOE37QW1bv+OtSBJjAtcQEZKLHlXczA0MsFzdIDaZmZmBrHRUUiSxIxZc6ioqGDjj+vo0tUan9FjOHb0MKUlJRibmDBy1GiNPJLbZ2erckGqlQu7t65HQsJ/ylzSUxK4euUyRkbGjByjmbtytRcy04mLUfo6deY8yspK2bl1A5IEAVNnkXE+ldyci3Sx7s7goY4aNuX2Y/djFKOO71zKykrZtmUTIBE4dSZHjxxCR6HA2NgE71rxzczMUOtmqtplw4/BdO1qjc9oX44dPUJJSTHGJiaMeqhd5Oau3PxTtksaCbHKdrnfH+3ZFqzMySlBnD0ZQkFBPl2se+LsNrJZ2lSZf1Gq/Jurzj8JCJw6k2NHDqJQ6NSJ7YN8iFDlw/0YbVCOBabOZvvm9bRrb0Xv5/tj07tv89RT5r3pYlYaCaoxw6Ra+bd3+1qQYIJqrFJWWoSRsSnu3hNqaVNJUmn9pr+g1u7f/gMSMD5gPudTlX2D0UN9Q2O0YacOUFhwi87WPRnm6gNod/9uTP+5b9t3WLbrqJGD2sSoJe5r2vQpcrXKPiVa1afMVvUp6+natSs+o335+ee9FNy+jXW3bri7eyAQNBax0kUgAMzNzTE1NUVXV5eOHTvSvn17je/vT7asWbMGV1dXBg0axE8//cTVq1fZs2cPAP/5z38YMWIEb7/9Nr169SIoKIhly5bx8ccfa5zLy8uLv/3tb/To0YMePXrU609lZSXFxcUan6rKSgCiI8OZNnMupmZmFBUVkpwYj5uHFx5eo0iMj6Gm5i7lZWWYmJrWOW9pahY3fj6m/tnS05FrW/dzdeMe2nm7YNS9C5dWB2Nk/ZyGLj4qlEnTF2JqZk5xUQGpSTE4uY3C1XMMKQlR3Mi7whi/Gdy8ca2OzYSoUPynLcLEVKkFSEuKxtHNBxfPMaQmRmJr70qXbr2aRQeQHHuaMYFLMTZtQ0mx8s0jmSlRDHHxxcF9POeTIii8fROvcbNVEwgPOBcdz7ypkzEzNaGgqJhe3a2ZNXkCbczMqKquxsV+MDbdutaxmRRzhnFTlmBi2oaSIqXN8ynR2Lv44ug+nvTECGLDj6CvX/fNGQnRofg9VNf0ZFVdPcaSmhjJyHFTGTl+GjeuXVbrEqPPMHHqCyqbSt355GgcXEfj7DmO1IQIos8doc+AoXVsxkedZfL0hZjUalNnt1EM9/QlJSGKwfbD6drdpo4uNe4UvoFLMTYxp1QVW30DI9zHzFKXyb/xC57j5nLr5hUNbXr8KbwnvYSRSZtaWmNcfOaoy5iYW3K3urKOXbltGhd1joDpC9SxTU2KxdnNG1cvX5ITounT35aiogJ0dOreDpNjTjN2yhKMTc3VbZqREoW9y2iGuY/nfGIEw9zG0b5TZxzcx2nq7vtaSzd0uK9SlxRBzd273CkrxdjEXMNmXNQ5AmfMV7dLSmIsLu7euHmNJikhmvDQ4/QdOLiOr0kxZ5gw9QWVzVq5MHw0Th7jSEtU5kLv/nVzISX2lCq25urY6hsY4VG7Ta//glc9bRoTdY7AGfNU/VEBKYlxDHf3xt1rNEkJMYSFnqB/M/ubGHOa8VNfwKR2u6i0jiqtmbkl1Q/lUUL0GSZOXVznOhvm6oOz51hSEyLo1W8wxUW36+RDVGQ402fOVve7hoaGTPCbpP7+el4efpMCuHH9eh1/5fbZsVFnCZgxH1MzM3UuOLuPxE2du4MoLixAR6fuW5LkaqMjw5gyIwhTU6WvyvYcgccIpa9hoSfRN6j/7T9y+zFlfCOYPlO5ArSoqJCkxATcPDzx9BpJQnwst/PzmegfQExMVB3djJmz1TpDQ0Mm+j345TQv7xr+j2gXubkrN/8A4qLOMnn6AkxNa/e7I1X9URQ+4wPxHT+V61dzm61NoyLDmTZzjjr/lLH1wtNrJInxsdxSxTY2pu6bCmMiw5gyYx6mpubqfHBxH4H7CB8S42Mwb9OW6qq6b8TTpp5y703xUaFMqmfM4OTmw3DPMaQkRnLz+hV8J87k14fGKonRofhNq6dvcPPBWZW7vfsNpqSe+DZG6z1uGiPHT+P6tdxaOvn378b0n8oc1GwbbWLUEvc1bfoUudrIyEhmzJyl0ddP9PNTfz9hwkQmTPTj6lX5bxT9PaForfhdfv6IiEkXgaARpKen06pVK4YNG6Y+ZmlpSe/evUlPT1eXcXFx0dC5uLiQlZVFTU2N+tjQoXVvoA/zwQcfYG5urvH57psvG+WrvoEBM2bP41Z+fqPKa3D/DfJNfJO8QqHQ+Pc+MeEniY083WQ35OoAEiKPkRR9osFyfQY4cjpkM3r1TII8zIlzEfTt3RMjw/rLxkccJzHqZIPnqawox8N3GulJEepjMeEniGtEXcvLSjm0ewOjJyp/EY4NP058I2xeykrlfHIMGSkxDZZtiMRGxra+fEiJPkpa7PEGtR7jFuIxfhEp0UfVxx5Hm97HxMSM2Qv+QnWl5i9I8RHHGtWmABdSY+nVz17ta2IjfNUzMGTctJcovHWj0b4CZGedJy0pjrTkePWxuIjG5ULOhVQyUmLISH2QC42N7aOu8Ya4kJVOSlIcqc3kb1zEcRKiTjWoHT1pHr6T5hMXrsy52PATxDdCZ2xixrR5r1JVVfcX5t9E8dC/TUBun21iYsbshS833VcttHcqKvAd509ivGZ/IrcfayyD7Aazf98eDAya9upauXkLj85dOfnXWMrLStm/ayNj/Gc01V3ZbTrIbggHZMQWwD9wJv5TZhFxrmn3a23qWR/RjRwzKFQXqKLWharM3VMNao1NzJg2/xWN+DZW25z378b2n76TgvCdNI9YVQ5qE6OWuK9p06c8zv6orKyMnTt3MGnS5EZrBAIQ24sEgieOsbFxg2VWrlzJq6++qnHs0hXlgHyogyNbN/2IJEnEREXg6DxctVQdAqbOZO+ubfy8ezum9ax0MXiuo3JFS4+uVORcIW9niHJ7EXDh39+ga2RAt7/Opfyy5gy+nf1wdm9ZgyRBQsw5hjp6sFe13HdCYBCVlXc4tHcz7a06aeiGOnnS1tKKPVvWICFhZt6W0OP7GeLowb7tawEYFzCPC+eTuJiVRmToUYa5jpStA7Ad5k0byw4c2vENkiRhamZBxKm9DHLw4vCu7wEY5b+QSxmJVFfdYbCzj4bPzkPtWLd1FyARHhtPh3bt2H/sFI6DB1FaVk7OL1dJz8rm+NlwRgx3UsbHcQRtLK04sP1bpU1zC8JO7sXOwUu5vQjwnbSAOxVlHNu3gTYWD14/PtTJCwvLDuzd+j2ShKqu+xji6KlR168//Qc2fQaRmZ7AADsnhjiNoK1lB37e+h0SEqbmbTl74mcGD/PkwI4fABgbsAB7l5Hk37xGWqLmXzHt7F3YtUW5FDk+5hz2jh4aS7izzieTnZlGeOhRnFSxHaSKbciOr5EkMDGzIPLUHhzcJxJ5ajc3r12m90An2nXozMkDP2LR/lm1vf72IzG36MCx3V+BJGFiZkHMmd0McfUj5swu8vNysOnvxIWUCApvXcPq2QerwLRpUzsHF3ZuVi4njo8Ow97JXbm9CPALnMORAzspLyvF2ETzerFz9KatZQcObv8GSQJTcwvCT+7F1sFLub0IGD1pAcWFtzBtY6H+pc52mDdtLFQ6JA1diMpXn0kLOb7vR07s34DRQ38RHGzvzI7N65AkibjocByc3FTLsMF/ymychntx80YeyQkPBuGDHZW5sG/bd6r8a8u5Ez9jN8xTueUBGDN5AUOdlbmQXisXHsRW2abK2O5hmPtEIk7u5mbeZfqo2vTEfs02BRhi78z2zetAoo6/k6bMxmm4Z7P6e1+7f9u36nYJO/Eztg9pzx7bze3863Tq3E3pp5MXbS2tVNeL8jq7f73s33H/OpvPiUPb6s0HBwdHNm/aABJER0UywnsUR4+EcO3qVezshtCp0zPs2b2TDh068jBy++zB9qrclSAuOgwHJ3d2b1Xl7pQ5HDmwi7KyEoxNzOrYlKsd6uDMtk3BAMRGhTPM2ZWdWzcAMHnKLMrLy9m3exuWlpqrQeX2Y/exd3Bky6YNqhhF4ujsotpeBIFTZ3A+PZWqykpcXT007No7DGPzpo1IkkR0VBQjvEdy9Mhhrl69gp3dYDp16sSe3Tux6tChToy0yd2m5t997Bxc2LVZue3kfn+0Z5sy3hMD5/LFR2/Tq+9AMtISGTRYc/uW3Da1d3Biy6YfQaLe/DufnkplZSXDH4otwBAHJ7ZvCkZCIi4qHAdnV3ap8mHSlFkcP7yf/F9v0rmLdbPVU869yd7JEwtLK+U4RTVmOHN8v3Ksosq/CQHzqKq8w6G9m2jX4cFYRZm7VqrcVWrPHt/HYEdP9m9Xtum4gPmcOLid8rISjGrFt7Habz79Bz37DGyW+3dj+8/QY3u4nZ/HM527ax2jlrivadOnaKN1cBjGpk0/gSQRFRWFt/dIjhw5ourrB/Pll1/Qt29fUlNTGDKk4T+iCgT3UUhSE/+kLRD8QVm9ejWrV68mJycHAA8PD2xtbVm9ejVZWVn06tWLc+fOqd9udOvWLTp37syPP/5IQEAAM2fO5Ndff+XIkSPqc77++uscPHiQlJQUQPkg3eXLl7N8+fIm+5eeLX8p48U+XrK1Vil1lxw3hhrpyS8PLKls+l/q7jOodbJsbWpNP1k6g1bVsm3WSHW3FDTKpm7dpeCNJb+i4QnDR1FRJc9fE/27sm1aGpbK0hVUyq+nJDPv2xkWy7ZZXGUkW3vnbmtZuo5GhbJtFlbJi68kZxmJilaKe7K17fVvy9LVIC/nAe7c05etlUtrhfxrraRaXg5a6BXJtqmDvDatuNf4lXAPU1BlIktn0vqObJs6WuSuoY48u9WSvH4BoOqePK3cvhPgniR/4f5dLbRykevvPS1+YzPQlX99F1fJG1tpc1+ruPvk+8D2erdk6Xr26NZwod8pp5+3bWkX6sU9PaGlXWh2xPYigaAR2NjYMHHiRBYtWsTZs2dJTExk1qxZPPvss0ycOBGAv/3tbxw/fpx//vOfZGZmsn79er788ktee+21FvZeIBAIBAKBQCAQCAQtgZh0EQgaybp16xgyZAjjxo3DyckJSZI4ePAgrVsr/6ozePBgtm3bxpYtW+jfvz/vvPMO77//vsabiwQCgUAgEAgEAoFA8OdBPNNFIFDx8LafU6dOaXzftm1bfvzxx988x+TJk5k8+dEP17q/dUkgEAgEAoFAIBAIWgqF7h/zTUG/R8RKF4FAIBAIBAKBQCAQCASCx4CYdBEIBAKBQCAQCAQCgUAgeAyI7UUCwVNCSbW8tyaA/DcQAdzsP0yWzjI5SrZNXYW8R/Q73TnScKFHkKbvJltrolspWysXXZkvntPmDTDtDMtka5H5whBt3koh9w1Ppq2ffHtW1ejJ1hpq8RYsuW+0kPuGEtDO35agsNq84UL1oJDZj4H8t79p85e0auS3qdw+u6i67uuuHzfatIuhrrzc1aYfq74n/y1YlTXy2lSbPJL7rqWW+iuw3DebaZNHkvTkbSqQrzXXr5Clq9biPqEn895Uo8X1UnC3rWzt04qO2F70xBArXQRPDA8PD1mvSr5PTk4OCoWChIQEQPnMFYVCQWFh4SM1wcHBtGnTRrZNgUAgEAgEAoFAIBAI5CJWugieGjp37kxeXh7t2rVraVcEAoFAIBAIBAKBQCBoEDHpInhq0NXVpWPHji3tRrNTXV2tfu20QCAQCAQCgUAgEDxuFDpie9GTQmwvEjxR7t69y7JlyzA3N6ddu3a8/fbbSKpnUygUCvbs2aNRvk2bNgQHBwN1txfVR3BwMF26dMHIyAh/f39u3brVKL9ycnLQ0dEhJiZG4/jq1avp2rUr9+4p99+mpKTg6+uLiYkJHTp0YPbs2eTn56vLh4SEMHz4cNq0aYOlpSXjxo0jOztbw45CoWDr1q24u7tjYGDATz/91CgfBQKBQCAQCAQCgUDwdCEmXQRPlPXr19OqVSuioqL4/PPP+c9//sOaNWua5dyRkZEsWLCAZcuWkZCQgKenJ//v//2/Rmmtra3x9vZm3bp1GsfXrVtHUFAQOjo6FBYW4uXlhZ2dHTExMYSEhHDjxg2mTJmiLl9WVsarr75KTEwMx48fR0dHB39/f/WkzX3+/ve/89e//pX09HR8fHy0r7xAIBAIBAKBQCAQCH53iO1FgidK586d+eyzz1AoFPTu3Zvk5GQ+++wzFi1apPW5P//8c0aPHs3rr78OQK9evQgLCyMkJKRR+oULF7JkyRL+85//oK+vT1xcHMnJyezduxeAL7/8Ejs7O/71r3+pNWvXrqVz585kZmbSq1cvJk+erHHOtWvX0r59e9LS0ujfv7/6+PLly5k0adIjfamsrKSyUvMNKlVVlejp6XMxK42E2HMgSUyavhiA8rJS9m5fCxJMCJxHbORpykqLMDI2xd17gvoc2VlpJMaEIUkSk2csUuq2rUNCYqJKV1pSjLGxCe4jH+hM+tnQ+73lpL/xIeXZubQyM6HnyqWgUHDhg6/pONGb1hbmVBeWcCV4p4bfF7PSSFT561/L333b1yJJMD5wHlnpCZwI2cWrb3+mta8AqRdzOZd4HkmSeGGSD/mFxRyJSCD3Rj4vBfhy4Fws+UXF2HTuhI+jnYavDcU2U+Xr32r5qq2/crUtkQvZWWkkxIRBLd2ebcrJyomBQWSkJ3L80G5WvPMpD6ONVm5dtWkXuTa1aZfH2aaZ6YkcP7SL1975T7PUU5s2bYnrRRttS/QNcvvOpzF3W8Lfp6nf1TYXWiKP/iy5+zTlkbb37yfd72ZnppEQG44kSQTMWKjyNxhJkvCbEsTZkyEUFOTTxbonzm4jmyWPtKnn04hCV6y/eFKISAueKI6OjigUD/YPOjk5kZWVRU1NjdbnTk9PZ9gwzdcbOzk5NVrv5+eHrq4uu3fvBpRblTw9PbG2tgYgMTGRkydPYmJiov706dMHQL2FKCsri+nTp9O9e3fMzMzU2tzcXA1bQ4cO/U1fPvjgA8zNzTU+679T/qIUHxXKpGmLMDE1p7ioAIC0pGic3HwY7jmGlMRIbl6/gu/Emfx645rGeeOjQpk0fSGmZkptalIMTm6jcPUcQ0pCFDfyrjDGbwY3H9KVpmZx4+dj6p8tPR25tnU/VzfuoZ23C0bdu3BpdTBG1s/VqUtCVCj+9fjr6OaDi+cYUhMjsbV3pUu3Xs3iK8CZ+DQW+4/C3MSYguJS2rUxo3PHdtwqKkFXV4dpo4YzfZQrl6//WtdmA7G1q8dXbf2Vq22JXIiPOsvk6QsxqaVzdhvFcE9fUhKiGGw/nK7dberUUXutvLpq3S5ybWrTLo+pTe3sh9O1+yNyV7ZNeW3aEteLNtqW6Bvk9p3atGmL5m5L+PuU9Lva5EJL5NGfLnefkjzS+h78hPvduKizTJ6+AFPT2v6OxNXLl+SEKHzGB+I7firXr+bWb/MJjxkEgt9CTLoIfjcoFAr1813uU11d/cTs6+npMWfOHNatW0dVVRWbNm1i/vz56u9LS0sZP348CQkJGp+srCzc3NwAGD9+PLdv3+b7778nMjKSyMhIAKqqqjRsGRsb/6YvK1eupKioSOMzd/GrRIefJDbydIN1UaDQ+Lex3J8Qqz0x1ijut9tD7RfTSH/l0FRfXW374u8xjPzCYkrKK/jx4Clm+7qrv29sbOUiO7aP0P5uc+Ex8Djr+qh6yrWpja+Pu03royVsNobmvl600bZE36BN3/m05W5L+NsYfi/9rja50BJ59GfK3cbwe8mjx01L9NnlZaXs37WRMf4zNI63xJhBIGgIsb1I8ES5Pwlxn4iICGxsbNDV1aV9+/bk5eWpv8vKyqK8vLzR537++efrPX9TWLhwIf379+err77i7t27GluABg8ezM6dO7G2tqZVq7qXzq1bt8jIyOD777/H1dUVgLNnzzbJ/n309fXR19fXOKanJ2Hv5ImFpRW7t6xBQsLMvC1nju9nqKOHcskkMCFgHlWVdzi0dxPtOnTSOIed/XClVoKEmHNKnWpp6YTAICor73Bo72baW2nqDJ7rqFzR0qMrFTlXyNsZotxeBFz49zfoGhnQ7a9zKb98VUM31MmTtpZW7Knlb+jx/Qxx9GCfyt9xAfO4cD6Ji1lpRIYeZZjrSK18BeUEy3d7joAEoYnpPN/1WcKSM7j2622WTh7NP77ayCCbbsRn5OA8sDdAo2ObpfI1IvQojq4PlrNq468cbUvlgp29C7u2/IAkScTHnMPe0UNjeXLW+WSyM9MIDz2Kk+vIZtFqU1e59ZRrUxtfH3ebKuObqpG72tuU16ZP+nrRRtsSfYM2fefTlrst4e/jzoXmtKlNLrREHv2ZcvdpyiOlTpv795Pvs+0cXNi1+QckID46DHsnd/ZsC1b5O5cvPnqbXn0HkpGWyKDBjs0SX23q+TSioysmj54UCunhpQUCwWPCw8OD2NhYFi1axAsvvEBcXByLFi3i008/5YUXXmD69OkkJiby008/UVNTwxtvvEFoaCjfffcdQUFB5OTk0K1bN+Lj47G1teXUqVN4enpSUFBAmzZtiIiIwMXFhQ8//JCJEydy+PBh9duRCgsLG+2ni4sLMTExzJ8/n6+//lp9/Nq1a9ja2uLu7s7rr7+OhYUFFy5cYMuWLaxZswaFQoGVlRW+vr68++675Obm8ve//53o6Gh2796Nn59fnTo0hajzRU0qXxuFQv5lfrP/sIYL1YNlcpRsm7oy/X2+MFS2zTRzN9labeIrF0mSd6PUxlcFT76e9yT5CzLl1lVubFsKbdpUbl11FPcaLvQom09otUxz0RLXWo3cdpFt8c9DS1wvLZEL2qBNHsntGZ623H3a8kib+3dL9Nly7zE193Rl25QbX/vebWTbbGkihjm0tAv14hgp/3eI3ytPWx8neMqZM2cOFRUVODg48NJLL/HXv/6VxYuVD7j69NNP6dy5M66ursyYMYPXXnsNIyOjRp/b0dGR77//ns8//5xBgwZx5MgR3nrrrSb7uGDBAqqqqjS2FgE888wznDt3jpqaGkaNGsWAAQNYvnw5bdq0QUdHBx0dHbZs2UJsbCz9+/fnlVde4eOPP26yfYFAIBAIBAKBQCAQ/DEQK10Egof45z//yfbt20lKSmppVzQQK10aRqx0aRix0qVhxEqXhhErXRpGrHT5ffK0rVAQK11+nzxteSRWujTMn3GlS6STvDH+42ZYeGTDhZ4ynrY+TiB4bJSWlpKSksKXX37Jyy+/3NLuCAQCgUAgEAgEAoHgKUc8SFfwp6Ffv35cvny53u++/fZbjh49yubNm/Hz86uztUggEAgEAoFAIBAIBIKmIrYXCf40XL58+ZGvoO7QoQOmpqZP2KOmURITIlubauLUjJ40jlsD5D+cq2NquCydkW6FbJvXyi1lazsaFsjSFVbJzzkLfXnbze5K8ufa70ryl+1W17SWpTNsdUe2TblLuIurf/uV7r+F3CXcerp3ZdtspSNfK9ffqho9+TZlLuHWZpuFNst6y6rl1dW4dZVsmxUyr5dWWmz7uqvFVr6W2JInd/SqoyN/2Ksn81orvyv/emmtUyNbW1Ujr7/Xpj+qlrm9w0ALmwat5F9rejr1jwsbovqe/HvpHZn9p2GrStk2tdleJHeb710tYmTUSt54Tptx1dC8nbJ0BiPmyLbZ0kQPd2y4UAtgf7Zpb599GhArXQR/Grp27drSLggEAoFAIBAIBAKB4E+EeKaLQCAQCAQCgUAgEAgEAsFjQKx0EQiAqqoq9PTkL/8VCAQCgUAgEAgEgqcFhe7T9TbBpxmx0kXw2PHw8OAvf/kLr7/+OhYWFnTs2JFVq1YBkJOTg0KhICEhQV2+sLAQhULBqVOnADh16hQKhYLDhw9jZ2eHoaEhXl5e3Lx5k0OHDvH8889jZmbGjBkzKC8vb7RPy5YtY/ny5bRr1w4fHx8ATp8+jYODA/r6+nTq1Im///3v3L37YJ9xZWUlf/nLX7CyssLAwIDhw4cTHR2t/v5x+CoQCAQCgUAgEAgEgqcTMekieCKsX78eY2NjIiMj+eijj3j//fc5evRok86xatUqvvzyS8LCwvjll1+YMmUKq1evZtOmTRw4cIAjR47wxRdfNMknPT09zp07xzfffMPVq1cZM2YM9vb2JCYm8vXXX/PDDz/w//7f/1NrXn/9dXbu3Mn69euJi4ujZ8+e+Pj4cPv27cfqq0AgEAgEAoFAIBAInj7E9iLBE2HgwIG8++67ANjY2PDll19y/PhxbGxsGn2O//f//h8uLi4ALFiwgJUrV5KdnU337t0BCAgI4OTJk7zxxhuNOp+NjQ0fffSR+uc333yTzp078+WXX6JQKOjTpw/Xrl3jjTfe4J133qGiooKvv/6a4OBgfH19Afj+++85evQoP/zwAytWrGg2XysrK6ms1HxKfVVVFfp6eqRmX+ZcQhoS8MJkX87nXCEiKZ3c67/yj/lT2XL4NAodBaZGhkxwf/BU8otZaSTGngNJwn/6YgDKy0rZt30tkgTjA+eRlZ7AiZBdvPr2Zxq2tdGa9LOh93vLSX/jQ8qzc2llZkLPlUtBoeDCB1/TcaI3rS3MqS4s4UrwgyfHZ2emkRAbjiRJBMxYSHlZKXu2BSNJEn5Tgjh7MoSCgny6WPfE2W2khs2szPPERkciSRLTZwVRVlbK9i0/ARIBU2dx5NB+dHR1uFNRwbSZc9W6nAsppMadRZIkxk1dCkBFWQmHdq0BSWL05IWcPboTHR0dKu9UMHbKEg2bcTERSJLEtJnzKCsrZefWjUr/p84i43wal3Mu0tW6O4OHDtPw91JWKklx55R1m/aCKr4l7N+xFiSJcYELyEiJJe9qDoZGJniODtCqngAXMtPV/k6dOZ+yslJ2bd2AJElMnjqb7ZvX0669Fb2f749N77612iWd+BhluwTOXEB5WSm7t65HQsJ/ylzSUxK4euUyRkbGjBzjXyePElR5NKlWHu3dvhYkmBA4j9jI05SVFmFkbIq79wSt/b2QmU68SjdFrfsRCYnJU+ZgbGLKlo1raN++AyN8xtfTLmdBkpg4bYm6XQ7s+EGZI4ELMTI2Zc+mr7Fo3xG3kf5atSdAdlYaiTFhynrNWKSMz7Z1SEhMVMWntKQYY2MT3EdO0PBXbttcUOmopdu19UdAwl8Vo20b12BZT4wa06aZqr7hb7X6Bm3qKbc/0ib/ci6kkKLqG8bX6hsOqvoG38kLSY4Npaggn+tXLjLnpfe0tpuTlUqyyuaEWvl3cOcPIEmMCVjI/m3fYtGuEz36DKKbTf+HcrfpOaiNzZwLKSSrrheNGO1cg6TSXsxI4mpuFs92saH/4OFaa7VpF7l1vZiVSlKsMnfr5B8S4wPmE3bqIEUF+TxnbYOj6yiNejZ0j0mOPUNxwS2uX8lm9kvvq9vzfnwe9lWSJMYGLGTftu+wbNexTrtcvpBCSnwoSBJjp7yothmy63skSWL05EWcO7YDhY4ulXfKGRu4VCOP5NiVW09tchfkjxvk3l/u24yPVfaf923u3rYeJAm/KXNJT4nn2pXLGBqbMNL3Qb+rzCNlv+A3/X49S9m//QckUOXRAQoLbtHZuifDXH1q2XzyfX1D9Qw9GUJhwS26WPeoMyaT2wcq2yVS1S73x1UbkCRU46pUcnMu0sW6O4OHar6FR+79OyXnGmdTLyBJsHScGwBZV2/yyc5jfPuXGewNT6So/A6mhvr4O9vytKPQEesvnhQi0oInwsCBAzV+7tSpEzdv3pR9jg4dOmBkZKSexLh/rCnnHDJkiMbP6enpODk5oVA82N/o4uJCaWkpV65cITs7m+rqavVkCkDr1q1xcHAgPT29WX394IMPMDc31/h8GrwNgND4VBZP9sXcxJiC4lL6WD9H0ISRtDUzobK6mpsFRcz09eRcgqZPCVGh+E9bhImpOcVFylccpyVF4+jmg4vnGFITI7G1d6VLt151/NFGW5qaxY2fj6l/tvR05NrW/VzduId23i4Yde/CpdXBGFk/p6GLizrL5OkLMFXZTE2KwdltJK5eviQnROEzPhDf8VO5fjW3js3oyHCmzZyLqZkZRUWFJCfG4+bhhYfXKBLjY6ipuUt5WRkmD70mPDnmNGOnLMHY1JySIuXqpYyUKOxdRjPMfTznEyOoqblLRXkpRiZmGtqYyDCmzgjC1NRcbXO4+wg8RviQGB/LudCTGBgY1NveCdFnmDh1sUZ805OjGebqg7PnWFITIujVbzDFRbfRqXWDlFvP+/5OmTFP7W9KYhwu7iNwH+FDYnwM5m3aUl1V9zWcsVFnCZgxH1MzM4qLCkhJjMXZfSRuXr4kJ0TTp/8gigsL0NGp+9rQ+KhQJtWTR05uPgz3HENKYiQ3r1/Bd+JMfr1xrVn8jYk6R+CMeaoYFZCSGMdwd2/cvUaTlBBDWOgJ+g8cXG+7JEafYeLUFzAxbUOJyt/zydE4uI7G2XMcqQkRRJ87Qp8BQ5ulPdUxmr4QU7MHee/kNgpXzzGkJERxI+8KY/xmcPOh+GjTNnFR5wicMR8Tlc2UxFhc3L1x8xpNUkI04aHH6fuIGDWmTe3q6Ru0qafc/kib/EuKOcO4KUtUuaDsG86nRGPv4ouj+3jSEyMY5jYWq06dGeY+rlnsJsacZvzUFzCp3R8lR+MwfDSOHuNIS4zAzNyS6uq6r5GVm4Pa2EyKPsP4KUswfjhGw31x8lDGKCbsCHr6hs2m1aZd5NY1IToUv4faMz1ZlX8eY0lNjGTkuKmMHD+NG9cua2gbc48Z5jaO9p0641DL36SYM0yY+oIqPrX6ouGjcdLwtW4fmBxzmrGBSzVim5ESxdDhvkqbSRHU3L3LnbJSjE3M68RXjl259VTGV37/KXfcIPf+orR5joDpC9T+pibF4uzmrbIZTZ/+thQVFdTxNTE6FL9p9dTTzQdnVR55j5vGyPHTuH5N09+W6Osbqufo8YGMHj+FvKu/1NHK7QOjI8OYMiMIU1Mzdbsox1XKMU5Y6En0Der2J8r4yrt/n07OYslYN8yNDbldUkb5nSriLuQywPoZAH7JL2DOiGFcvVVYr12B4FGISRfBE6F169YaPysUCu7du6e+CUmSpP6uurq6wXMoFIpHnrOxGBsbN7psU9HW15UrV1JUVKTx+VvQlEeWPxoRz4Ce1hgbGuDQvxdbj5zBUP/Bg4Fjwk8SG3laVl200TaK+21fKwcaQ3lZKft3bWSM/4wmm9Q3MGDG7Hncys9XH4uPOEZi1MmGtfqGjJ/2EoW3bjTJ5p2KCnzH+ZMYH6NxPDb8BPFRpxrUG5uYMW3eq1RV1f1l55G+1lPPxuIfOBP/KbOIONe0tjcxMWP2wpfr+BndyDxSoND4t7HI9fdCVjopSXGkJsdrHI8NP058I/LhUlYq55NjyEiJUekeX3sC6knh2pPDjeVRbdMQ2VnnSUuKI+2hGDW2TeXwqHrK7Y+0yb/4iOON6hsAMlNj6dXvwSBert24iOMkNCKPRk+ah++k+cSFH1cfk5uD2thUahuOUeWdcjx9p5GWGKG1Vpt2kVvXmPATxDWiPcvLSjm0ewOjJ85SH2vsPQbgQmosvfrZq31tTF/kOykI30nziK3VLgmRx0iMPtGgVs/AkHEP3dfk2pVbT3j8/afccYPc+wuo+t0Ff6G61uplZR6dalBbXx412mYz9vWNQRnbnxjrP13j+OO89z96XCXv/l0fMVmXKausIjnnGqmXr8keowgEYnuRoEVp3749AHl5edjZ2QFoPFT3SfL888+zc+dOJElSD/TPnTuHqakpzz33HJaWlupnwHTt2hVQThBFR0ezfPnyZvVFX18ffX19jWMlqrcrDbfrx/e7QpAkibPxqXRs15a9pyJwHvQ8peUVAFRWVTPS0U6tHerkSVtLK/ZsWYOEhJl5W0KP72eIowf7tq8FYFzAPC6cT+JiVhqRoUcZ5jpSay2AwXMdlStaenSlIucKeTtDlNuLgAv//gZdIwO6/XUu5ZevatTXzsGFXZuVy2zjo8Owd3Jnz7ZgACYGzuWLj96mV9+BZKQlMmiw5rLSoQ6ObN30I5IkERMVgaPzcNW2GwiYOpO9u7bx8+7tmNZaAWLn6E1byw4c3P4NkgSm5haEn9yLrYOXckk0MHrSAo7//CPH922o8xfBoQ5ObNukXN4bGxXOMGdXdm7dCMDkKTMpLy9j3+7tWFi209ANcfKiraUVP2/9DgkwM2/L2RM/M3iYp3I5NTAuYD4nDm2jvKwUYxPTWjabXk+1XQcntm8KRkIiLiocB2dXdm3dAMCkKbM4fng/+b/epHMXaw3dYHsXdm5WbuOIiw7Dwcmd3VvXA+A3ZQ5HDuyirKwE44dWAtk7eWJhacXuWnl05vh+hjp6KJcYAxMC5lFVeYdDezfRrkOnZvF3iL0z2zevAwniosNxcHJTLaeGSVNm4zTck5s38khO0Bx0DXEaQVvLDqp2kTCt1S4HdvwAwNiABdi7jCT/5jXSEiO1bk8AO/vhyhhJkBBzThmfbeuU8QkMorLyDof2bqa9lWZ8tGmbwfbO7Ni8DkmS6sTIf8psnIZ71RujxrZplqpviAg9iqOqb5BbT7n9kTb5Z+c4gjaWVhzY/i2SJGFqbkHYyb3YOXgpt7EAvpMWUFx4C7M2lhoTRXLtDnZU5t/+bd+q+6OwEz9jO8xTuf0FGDN5AWeP7eZ2/nU6de5WK3fl5aA2NpVaK6UWVYxO7MVumBcHd6piNHkBFeVlHNu3gbaWVlprtWkXuXUd6uSFhWUH9m79HklClX/7GOLoqZF/X3/6D2z6DCIzPYEBdk4qfxt3jykuvIVpGwu1v/d93bftO1U923LuxM/YPeRr6LE93M7P45nOD1bV2g7zpo2FyqYqtvdthuz6HgCfSQs5vu9HTuzfgFGt+5pcu3LrqU3u3kfuuEHu/eW+zZ2blVvL7tvcvU3V7wbO4ciBnXXv3U5eWFhaqfJI2S+cPb6PwY6e7N/+g7qe33z6D3r2GaiRR/Dk+/rG1PO/H71Dr74D6sRWm753qIMz2zYp2+/BuErZLpOnzKK8vJx9u7dhadlew1e5928AtwE9+eagcjteaMoFJjoNwm2ADeV3qujX9Rmy8/LZcDySZyw1x4BPKwodMXn0pFBIUhP/vCwQNBEPDw9sbW1ZvXq1+pifnx9t2rQhODgYJycnWrduzbfffsvNmzd5/fXXiYqK4uTJk3h4eHDq1Ck8PT0pKCigTZs2AAQHB7N8+XIKCwvV51y1ahV79uxp1KRNfT5dvXqVXr16MW/ePJYtW0ZGRgYLFy7kpZdeUr9tafny5Wzfvp0ffviBLl268NFHH/Hzzz+TnZ1N27ZtH4uv9ymJCWl02YdJNXFquFAzc2uAg2xtx9RwWToj3QrZNq+VW8rWdjQskKUrrKo7GdJYLPSLZOnuSvLn2u9KdbcMNZbqmtYNF6oHw1Z3ZNuUJHmDieJq+avgFMi7perp3m240CNopSNfK9ffqhq9hgs9yqZCns0ame0J2i3rLauWV1fj1vVvR2gMFTKvl1aKxq/2fJi7kvwoyb3WtEHu6FVHR/6wV0/mtVZ+V/710lqnRra2qkZef69Nf1R9T959wkALmwat5F9rejr1r65uiOp78u+ld2T2n4atmrZypTZy+3qAezL7hrtaxMiolbzxnDbjqqF5OxsuVA8GI+bIttnSxI0Y3nChFmDw8bMt7UKzI1a6CFqctWvXsmDBAoYMGULv3r356KOPGDVqVMPCZubZZ5/l4MGDrFixgkGDBmFhYcGCBQt466231GX+/e9/c+/ePWbPnk1JSQlDhw7l8OHDtG3b9on7KxAIBAKBQCAQCASC3zdipYtA8JQgVro0jFjp0jBipUvDiJUuDSNWujSMWOnyeBErXRpGrHRpGLHSpWHESpff5mle6ZIwyrWlXagX2yOhLe1CsyMepCsQCAQCgUAgEAgEAoFA8BgQky6CPxy5ubmYmJg88pObW/cVwwKBQCAQCAQCgUAgEDQ34pkugj8czzzzzG8+oPaZZ555cs40Ixmmw+SLtdhEqCtzK4DcLUIA1/vJ2w7VNf0xvtr6N6iWuWVHmyXc5TWGsnRylwkD6GixdUFX5hL5yhbYxiJ3CwHI36KhzfYMuVu3oGW2+sjdpNZSfyUyaCVv+4E2MdImB+XSWmYugPz81aZPaQnkXi9GWmx/0Qa5W5Pk3ve1sSk3tiB/SxNAjRZaucjdBqjNdh1tkHudarNl8U6NfsOF6kFfV15/DZDWeaws3WDZFlse8faiJ4eYdBE8FdT3tqH7BAUFUVhYyJ49ewBo1aoVPXv2bNL5Hz6HQCAQCAQCgUAgEAgE2iImXQRPPZ9//jm1nwf9WxM0AoFAIBAIBAKBQCAQPCnEpIvgqcfc3LylXRAIBAKBQCAQCASCpwaFjni865NCRFrwVHLgwAHMzc356aefCAoKws/PD1BuEzp9+jSff/45CoUChUJBTk4OAKmpqYwbNw4zMzNMTU1xdXUlOztb47yffPIJnTp1wtLSkpdeeonq6sbtDf3qq6+wsbHBwMCADh06EBAQoP6urKyMOXPmYGJiQqdOnfj000/x8PBg+fLlzREKgUAgEAgEAoFAIBD8ThGTLoKnjk2bNjF9+nR++uknZs6cqfHd559/jpOTE4sWLSIvL4+8vDw6d+7M1atXcXNzQ19fnxMnThAbG8v8+fO5e/fBwwpPnjxJdnY2J0+eZP369QQHBxMcHNygPzExMfzlL3/h/fffJyMjg5CQENzc3NTfr1ixgtOnT7N3716OHDnCqVOniIuLa7Z4CAQCgUAgEAgEAoHg94nYXiR4qvjf//7Hm2++yb59+3B3d6/zvbm5OXp6ehgZGdGxY0cNnbm5OVu2bKF1a+WbPnr16qWhbdu2LV9++SW6urr06dOHsWPHcvz4cRYtWvSbPuXm5mJsbMy4ceMwNTWla9eu2NnZAVBaWsoPP/zAxo0bGTFiBADr16/nueee+81zVlZWUllZqXGsqqoSPT19srPSSIgJA0li8oxFlJeVsmfbOgAmBgaRkZ7I8UO7WfHOpxr6i1lpJMaeA0nCf/piAMrLStm3fS2SBOMD55GVnsCJkF28+vZnGtrsrDQSY8KQatncu20dEhITA+cRG3ma0pJijI1NcB85QVObmUZCbDiSJBEwY6HK32AkScJvShBnT4ZQUJBPF+ueOLuN1NCa9LOh93vLSX/jQ8qzc2llZkLPlUtBoeDCB1/TcaI3rS3MqS4s4UrwTrXuQmY6cTGRSJLE1JnzKCsrZefWDUgSBEydRcb5VHJzLtLFujuDhzqqdTkXUkiNO4skSYybuhSAirISDu1aA5LE6MkLSY49Q3HBLa5fyWb2S+9r2IyPCQdJInDmAsrLStm19UdAwn/KHIxNTNm2cQ2W7Tswwmd8s8RXm9g2ZDMzPZHjh3bx2jv/abb21NZfOXmvjc2LWWkkqK6ZSbWumb3b14IEE1RtU1ZahJGxKe7eE1S6VJJUOr/pL6h1+7f/gASMD5hP2KkDFBbcorN1T4a5+jSDTXm6+nJBrW1EDirrqtTW6VeQVHU9SFFBPs9Z2+DoOkprfxujzVT1ZX+r1ZfJ1WlTT+1i1FI25eXupaxUkuLOKa+tafe1JezfsRYkiXGBC8hIiSXvag6GRiZ4jg5okr9Z6QmcPLyLV976rEm65o+R/Hvp48yF+uKjfYy06QPl25QTX+3a5ffZHzW2z270mKGFxnJy+xW5932tYpSZRnyscix3v567t61X+j5lLukp8Vy7chlDYxNG+vrXsfu0Id5e9OQQK10ETw07duzglVde4ejRo/VOuPwWCQkJuLq6qidc6qNfv37o6j54dWCnTp24efNmg+ceOXIkXbt2pXv37syePZuffvqJ8vJyALKzs6mqqmLYsAeve7awsKB3796/ec4PPvgAc3NzjU/wt8qbdXzUWSZPX4iJmTnFRQWkJsXg7DaK4Z6+pCREMdh+OF2729SNQVQo/tMWYWKq1AGkJUXj6OaDi+cYUhMjsbV3pUu3XnW08VGhTJq+ENNaNp3cRuHqOYaUhChu5F1hjN8Mbt64VkcbF3WWydMXYGpa29+RuHr5kpwQhc/4QHzHT+X61dw62tLULG78fEz9s6WnI9e27ufqxj2083bBqHsXLq0OxshacxIrOjKMKTOCMDU1o6iokJTEOIa7j8BjxCgS42MICz2JvkHdVy4nx5xm7JQlGJuaU1J0G4CMlCjsXUYzzH085xMjGOY2jvadOuPgPu6hep4jcMZ8dbukJMbi4u6Nm9dokhKiCQ89Tt+B9b9YUG58tYltQzbt7IfTtXvdXNDGpnb+yst7rWNUzzXj5ObDcM8xpCRGcvP6FXwnzuTXWm2TGB2K37TFGrr05GiGufng7DGW1MRIvMdNY+T4aVy/ltssNuXq6ssFoNE5mBAdit9DdtOTVf2Kqq4jx01l5Php3Lh2ufn8bUBrV09fJlenTT210baETW1yNyH6DBOn1qN19cHZcyypCRH06jeY4qLb6Dz0HIHG+Fvf/alF2kWLe+njzIXmtgnyr1Ot2kVmfLUe4/wO+6PG9tmN7a9baiwnt1+Re9/Xpq5xUecImL5A7WtqUizObt6qekbTp78tRUUFdfowgaAhRMYInhrs7Oxo3749a9eu1XhbUWMwNKz7C/bDPDwho1AouHfvXoM6U1NT4uLi2Lx5M506deKdd95h0KBBFBYWNsnH2qxcuZKioiKNT9ALr8g+X0z4SWIjT8vWN4RCodD4tymUl5Wyf9dGxvjPaLrh+3nQxHy4U1GB7zh/EuNj1MfiI46RGHWyUfoLqbH06mffJJvZWedJS4ojLTm+STqQH1+tYisTbWz+nvyNbuQ1o0Ch8W9M+AniIk81yu6h3RsYPXGW1jbl6gCiw04SG3GmYW09Oaisa8N2H66rVv7K7Mvk6kB+PbXRtpzNU7JsxoafID6qYa2xiRnT5r1KVdWDlZyN9fdhWiZGTz6P5MZHG5ugbR8ot13kxVebdvk990f12WwMcscMj2Msp02/8jiRW1cTEzNmL/gL1Q+tRhcIGkJsLxI8NfTo0UP9EFpdXV2+/PLLesvp6elRU1OjcWzgwIGsX7+e6urq31ztIpdWrVrh7e2Nt7c37777Lm3atOHEiROMGjWK1q1bExkZSZcuXQAoKCggMzPzN1fr6Ovro6+v/1C9lHWys3dh15YfkCSJ+Jhz2Dt6aCy3zDqfTHZmGuGhR3FyVS7xHOrkSVtLK/ZsWYOEhJl5W0KP72eIowf7tq8FYFzAPC6cT+JiVhqRoUcZ5vpgeaid/XB2b1mDJEFCzDmGOnqwV2VzQmAQlZV3OLR3M+2tOtWpi52DC7s2K5eQxkeHYe/kzp5twSp/5/LFR2/Tq+9AMtISGTTYUUNr8FxH5YqWHl2pyLlC3s4Q5fYi4MK/v0HXyIBuf51L+eWrGrqhDs5s26S0ERsVzjBnV3Zu3QDA5CmzKC8vZ9/ubVhatn/gp6M3bS07cHD7N0gSmJpbEH5yL7YOXsrtRcDoSQsoLryFaRuLOjfqwfbO7Ni8DkmSiIsOx8HJTbW9CPynzMZpuBc3b+SRnBDDw8iNrzaxbcimMo9SiQg9imPtXNDGplb+Nj3vtbFp7+SJhaWVMkaqa+bM8f3KOKmumQkB86iqvMOhvZto10HZNkOdvLCwtGLv1u+RJKXu7PF9DHb0ZP/2HwAYFzCfbz79Bz37DCQzPYEBdk5a2ZSrA7B39sSinZU6FzS0DeSgsq4dVHVF1a/sY4ijp0a/8vWn/8CmzyB1XbXyt5HaLFVfdj9/5eq0qac22pazKS93hzh50dbSip+3foeE0ubZEz8zeJincnuRSnvi0DbKy0oxNjFtch5dOJ/ExcxUIs8eYdjwUS0UI/n30sedCw/HR9vc1a4PlNsu8uKrTbv8nvuj+myCFmOGFhjLadOvyL3vaxUjBxd2blZug7tfz93b1gPgFziHIwd21unDnmZ0dMX2oieFQmrqkgGBoAXw8PDA1taW1atXk5GRgYeHB1OnTmX16tUEBQVRWFjInj17AFi8eDEJCQls27YNExMTLCwsKCgooHfv3ri7u7Ny5UrMzc2JiIjAwcGB3r171zkHwPLly0lISODUqVO/6dv+/fu5ePEibm5utG3bloMHD7Js2TKSkpLo168fS5cu5dChQ6xduxYrKyvefPNNTpw4wYIFC1i9enWjYxCTUdD0wKm4K8lf1KarkNdF6CgaXiX0KK73c5Kl65oufzXPjYo2srWWBiWydNX35E8Ayo3vPS1yQZs2lYskyR8QKGTmbs093YYLPQK511qrFogtyI/R3XtPvk9pKWq0yMGnCamJf03X0MqMUUv0Kdog93rRph9rCbS5RuVeL3Jjqy1P05L/FouRzOu0skb+GEdP527DhepBm35MV1HTcKF6GNzLUrbNliZ1oldLu1Av/faeaGkXmh2x0kXw1NG7d29OnDihXvHyMK+99hpz586lb9++VFRUcOnSJaytrTlx4gQrVqzA3d0dXV1dbG1tcXFx0dqfNm3asGvXLlatWsWdO3ewsbFh8+bN9OvXD4CPP/6Y0tJSxo8fj6mpKX/7298oKirS2q5AIBAIBAKBQCAQCH7fiJUuAkELUHvlTmMRK10aRqx0aRix0qVhxEqXhhErXf54iJUuDSNWujSMWOny+BArXRpGrHRpGmn+I1rahXrpu/t4S7vQ7DxNfY1AIBAIBAKBQCAQCAQCwVODmHQRCBogNDQUExOTR34EAoFAIBAIBAKBQCCoD/FMF4GgAYYOHUpCQkKznrOhh/PWhzbLNMur5Wud7hyRpful3WDZNuVuE7r8/KPfCNUQ+/8VKVv7sVuELN1Fi2GybZopCmXpqhQGsm0a3CuTra3RkZeDt+7KX7ZrpFshS3ep1Eq2zeI78m6rXdqWyrapr1stW2usWy5Ld6m4g2ybcjFsLW+5OUB5lfzhTnm1/O1mcrlTJW+JvF4r+dsPKqvl/x2uRuYuIQM9+f5W35UXo9ZaxEhufOXGB8BYT96WB4CyKnm520pHfozuyMyjtsby+7E2BvL6egC5TdMSW7Ba0TLbi6wU12Xpokv6yLbZ2+KGLF1Fjfwxjqmu3Pvw07u9SKEj1l88KcSki0DQAIaGhvTs2bOl3RAIBAKBQCAQCAQCwVOGmN4SCOohKCgIPz+/JutWrVqFra1ts/sjEAgEAoFAIBAIBIKnD7HSRSAQCAQCgUAgEAgEgj8RCp2n681qTzNipYvgT82OHTsYMGAAhoaGWFpa4u3tzYoVK1i/fj179+5FoVCgUCjUz2B544036NWrF0ZGRnTv3p23336b6mrlPuTg4GDee+89EhMT1brg4GAACgsLWbhwIe3bt8fMzAwvLy8SExNbqNYCgUAgEAgEAoFAIHgSiJUugj8teXl5TJ8+nY8++gh/f39KSkoIDQ1lzpw55ObmUlxczLp16wCwsLAAwNTUlODgYJ555hmSk5NZtGgRpqamvP7660ydOpWUlBRCQkI4duwYAObm5gAEBgZiaGjIoUOHMDc359tvv2XEiBFkZmaqzy0QCAQCgUAgEAgEgj8WYtJF8KclLy+Pu3fvMmnSJLp27QrAgAEDAOXDcysrK+nYsaOG5q233lL/39ramtdee40tW7bw+uuvY2hoiImJCa1atdLQnT17lqioKG7evIm+vj4An3zyCXv27GHHjh0sXry4SX5fykolKe4ckiThN+0FAMrLSti/Yy1IEuMCF5CREkve1RwMjUzwHB0AwOULKaTGhyJJEmOnvAhARXkJh3d9jyRJ+ExaRPiJ3SgUOhgam+Lk6ae2mXoxl3OJ55EkiRcm+ZBfWMyRiARyb+TzUoAvB87Fkl9UjE3nTvg42mn4m5V5ntjoSCRJYvqsIMrKStm+5SdAImDqLI4c2o+Org53KiqYNnOuWnchM524GKVu6sx5lJWVsnPrBiQJAqbOIuN8Krk5F+li3Z3BQx01bJr0s6H3e8tJf+NDyrNzaWVmQs+VS0Gh4MIHX9NxojetLcypLizhSvBOta5rR136d28FKDgQdkd9/Jl2Okz2NOSL7WWMGKqPJEFFpUR4SlWzxOhCZjrxMRFIksSUmfMpKytl19YfkZCYPGUOxiambNm4hvbtOzDCZ7xal5GZSXRMLJIkMXvmDCoqKgjesBHrrl3w9fEBYP2GjVhZtVf/fJ/MzAxio6OQJIkZs+ZQUVHBxh/X0aWrNT6jx3Ds6GFKS0owNjFh5KjRtWxmEaWyOWfmdCoqKli34Sesu3ZljM9Ivvl+LVZW7ejbpw99evfSsJmRmUl0dIzS31kzqaioYP2PG+jatSu+o30IDw/nlytXMDYyZuzYMRra7Kw0EmLCQJKYPGMR5WWl7NmmnBSdGBhERnoixw/tZsU7nzZL/gHkZieTFh8KSIwOeAmAyjvlHNz6Xzp17omjVwBnQn6ipPBXOnXpxWBnpc9XLyaTmXQakPD0e1mlK+PErs+xetaGIe6BnD24BoWODlV3yvH0W6a2eTErlaTYcyBJ+E2/f32Xsn/7D0jA+ID5hJ06QGHBLTpb92SY64N2zc5MIyE2HEmSCJixUBWjYGVfMSWIsydDKCjIp4t1T5zdRj4UoyhVjOaqYyQBgVNncuzIQRQKHYyNTfCulQu1YyRJEr6BD2J0QBUjJ68AUmNPce7YNha/8VWTdJGn9lBeVoShkSmOnpPU2pwLKSTHnQVJYvzUpQBUlJVwcOcaJEliTMBCLmYkcTU3i2e72NB/8PBGt2dq3CnCjm1j0esPfAW4cjGZjMQzIEmMmLRM3abHdnyO1XM22HsEkpF4hhtXMunwXC96D3LTWnvtUjJZyadBknCfqMyjvNw0Lqac5fbNy4yZtYqUyH1UlBVhYGSG7fDJGjYzk5Q2vfwf2Dy+U2lzqHsgoQfXoKPQpbKyHC+/l1Q2k7iQfAYJCfcJSpvXc9PITj3L7Rs5jJn1HhdTzxJ7egvT/vKtRoyu5SSRnXwGkHAd/0B7Ke0st2/mMHrme2Qnn+bW9YvoG5oy2H26Wiv3mtHGX7k2f7mYTEaCsp7etdrzyI7P6ahqz/0//Zs2lp3oamNH5x4DNdslUenviFrtcmzn53R41oahHoEknPuZ0qJ8bl7LZtLC/2t07tbXF2ljs3ZdJSRGatT1v3R4zgYHjwD2//Shqq626rpevZRMVtJpJKme2D5nwxC3QMJC1qLQ0cHA0BQ71we5e/lCirquvoEvqut6YMsXyr5hxGRl31BahKGxGY6e/gBczEojUdV3+k9XjqvKy0rZt30tkgTjA+eRlZ7AiZBdvPr2Zxq5oI02OyuNxJgwpFr3pr3b1iEhMTFwHpnpiRw/tIvX3vlPs9qUcz+UqwM4n5lFVEwckiQxd+Y01b1/E9ZduzDGZyRRMbFcysmlm3UXHIYO0dA25prJSDzD9V8y6dj5QR+YlXmeONXYaJp6HLhReY+bOouYqHAKCm5z5ZfLLFv+RrPUNTMzgxjV/XCmamy04cdguna1xme0L1GRERw6eIB33/tnnRg9jYjtRU8Osb1I8Kdl0KBBjBgxggEDBhAYGMj3339PQUHBb2q2bt2Ki4sLHTt2xMTEhLfeeovc3Nzf1CQmJlJaWoqlpSUmJibqz6VLl8jOzq5XU1lZSXFxscanqqoSgIToM0ycuhgTU3OKi5T+pidHM8zVB2fPsaQmRNCr32CKi26jU+tVcMmxpxkTuBRj0zaUFN8GIDMliiEuvji4j+d8UgSFt2/iNW62asDzgDPxaSz2H4W5iTEFxaW0a2NG547tuFVUgq6uDtNGDWf6KFcuX/+1Tl2iI8OZNnMupmZmFBUVkpwYj5uHFx5eo0iMj6Gm5i7lZWWYmJo+pAtjyowgTE2VupTEOIa7j8BjhFIXFnoSfQPDeuNXmprFjZ+PqX+29HTk2tb9XN24h3beLhh178Kl1cEYWT+noRvQozUHwiopq7iHiaHyRqTfGno+14rLecrXdrYxVXAitpJ+3TXnrLWJUUzUOQJnzFPFqEBVV2/cvUaTlBBDWOgJ+g+s+wruiMgoZs2YjpmpKYVFRRgaGuI/cYL6+9OhoQwaOLCODiAqMpzpM2er28XQ0JAJfg9+sb2el4ffpABuXNd8VWR4VDSzZ0zDzOyBzUkTH0wEtWnbhqqq+l/9GRkZyayZMzS0fn4T1d/379+fwsIidHTr3prio84yefpCTMyUeZ+aFIOz2yiGe/qSkhDFYPvhdO1uU0cnN/8AUuNOMzrgRYxM2lCqumb0DYxwHzNbXcZt9EzcRs/i17zL6mMZiSfx9FuGoUkbytQ6YxxHzVGXqam5S2VFKYYm5ho2E6ND8ZtWz/Xt5oOzx1hSEyPxHjeNkeOncf2aZt8TF3WWydMXYGpaO0YjcfXyJTkhCp/xgfiOn8r1q5q6qMhwps2co45RUmICbh5eeHqNJDE+llv5+Uz0DyA2pu5r1VNilTEyNn0oRr4PYtRviAfPWvdpsu7WjV/wHDuX2zevamiTos8wfsoSZV9WpNSeT4nGfrgvTh7jSU+MICbsCHr6mv1DY9qz32APnu1a9zWn5+NPMsL/JYwealNnnwcTdSlRIXVsaqPNTDyJ+wRVHpUodZ269MVlzGKMTCy4e7eS27/+guOoeRTkX9HQZiScxMuvrk2nUQ9s1ty9y52KEoyMH+RgZtJJ3CYsw8j4gc2OXfri4rsYY1OlTZtBnnToXDdGF5JO4jp+GYbGbSivpXUarfK3upLONvaUl9xGR0fzVcZyrxlt/JVr83z8SbwnvfRQHhkzvFZ7mppbcrf6waS8WptwEq/6cqFWu9i6TMCiQxdsXR705XL7Im1sAqTHn6q3ri4+D2JkYm7J3epKzdgmnMRj4rI6NmvHtrjwBk6jgshKPqOhTY07hW/gUoxNzB+q6yx1mfwbv+A5bi63bj7I+4SoUPynLdLoO9OSonF088HFcwypiZHY2rvSpZvmHwO01cZHhTJp+kJMa92bnNxG4eo5hpSEKOzsh9O1e3PblHc/lKsDiIiKZs6MqY+8958+G4aBgX692sZcM8mRdfvAmMgwps4IwtTUXH3/Vo4DfUiMj8XdaxSdnnkWd89RzVbXqMgIZsycjVmtsdFEP3/19w7DHOnevXu99RQIfgsx6SL406Krq8vRo0c5dOgQffv25YsvvqB3795cunSp3vLh4eHMnDmTMWPGsH//fuLj43nzzTepqqo7sKpNaWkpnTp1IiEhQeOTkZHBihUr6tV88MEHmJuba3w2fP8pseEniI861WDdjE3MmDbv1QcTNZHHSIo+0aCuzwBHTodsrvcXh4dxte2Lv8cw8guLKSmv4MeDp5jt696g7mH0DQyYMXset/Lzm6S7U1GB7zh/EuNjmmwTSdL8F7C1ac0gm9Z1itp0boWBnoKunXTp0kGX8zl3cbfT4xHzCho0V4wuZKWTkhRHanJ8k3SZmVkkJiWRlJTSZJsoHvq3kUwLmMS0wMmEhoU32aSpqSmLFy2ksvK3r6nm5FH5lxR1lOTo4w3qK8pLOLF/HR5jlYPHtJgjnI871oAK9PQN8fL/C8W3b6iPxYSfIC7yVIPa8rJSDu3ewOiJsxos+7Bu/66NjPGf0STdILshHNi3BwMDA43jiVFHSY5pOEYP02idQqH5LxAXcZyEqJMNSivvlOPpO420xAig8e1ZH6nRR0iLa1hbdaccR++ZZKeEaa1Njz1CRnz9eZQafYhnewxC38AEheoCVdS6UFNjjpDeCJt6+oaMmPQXigqUE6vn446Q+QibadEHeba7LfoGJvV+nxF3hMyE+rXpMQ+0hsbmjAj8O9XVD1YSyr1mtPFXrs2U6COkxTYcW/dxi/AYv4iU6CPqY6kxR0hvhBYg53w03fo4APL7Im1sAqREH21UXT3GLVTV9SgAabFHOP+IdqlN977ORB7fSOta443ERo5VFKo+4f6/MeEniY083aCuPrTRyqUlbD5uKioqmDhuDLHxms8rbOw1U3mnHKeRM8mq1X82htTkRPoPtG2SRiBoCcT2IsGfGoVCgYuLCy4uLrzzzjt07dqV3bt3o6enR01NjUbZsLAwunbtyptvvqk+dvmy5l+U6tMNHjyY69ev06pVK6ytrRvl18qVK3n11Vc1jsVerEZPT5+2llb8vPU7JMDMvC1nT/zM4GGeyu1FwLiA+Zw4tI3yslKMTZR/vbcd5k0byw4c2vENkiRhamZBxKm9DHLw4vCu7wEY5b+QSxmJVFfdYbCz5lYUV9u+fLfnCEgQmpjO812fJSw5g2u/3mbp5NH846uNDLLpRnxGDs4De2tohzo4snXTj0iSRExUBI7Ow1XbOyBg6kz27trGz7u3Y/rQSoOhDs5s2xSsrHtUOMOcXdm5dQMAk6fMory8nH27t2Fp2b5O/Aye66hc0dKjKxU5V8jbGaLcXgRc+Pc36BoZ0O2vcym//OAv6AlZ1RSU3GOMkz4KBZRWSDj20yMitYqUi3cx0FOQe6OGft1aoddKQex5zYkBbWI0xN6Z7ZvXgQRx0eE4OLmxa+uPAEyaMhun4Z7cvJFHcoLmBNMwBwc2btoMQFRUNCO9R3D4yFGuXrvGYDs7Fi2Yz/UbN4hPSKgTIwcHRzZv2gASREdFMsJ7FEePhHDt6lXs7IbQqdMz7Nm9kw4dNLfYOdoPZcPmrSBJREbHMGqEFyFHj3P16jWG2A0iLiGRm7/m07VL5zo2hzk48NOmTUgSREVFMdLbmyNHjnD1qtLfqOgoysrKMDGp+4uSnb0Lu7b8gCRJxMecw97RQ2OpcNb5ZLIz0wgPPYqT64OtM3Lzb6DDSMwtOnJ459dIkoSJmQVRp/dg7zaRyFO7+TUvh14DnNn+w/t062XHpYx4+gxyoe/QUZhZdOTU3v8hSRLGZhbEn92FrYs/8aG7uHU9hx79nCkvLSTscDCGtVYZDHXywsLSir1blVv+zMzbcvb4PgY7erJ/+w+A8vr+5tN/0LPPQDLTExhg5/QgRg4u7Nqs3IYUHx2GvZM7e7YFq2I0ly8+eptefQeSkZbIoMEPtuTZOzixZdOPIFFvjM6np1JZWclwVw+NGA1yGEkbi46E7PwaVDGKPLUHB/cHMeo9wJmigpvkXkgmLuwQg519G61r16Ezpw78iEX7Z9Q2BzuOoK2lFfu3fYuEhKm5BWEn9mI3zIuDO9cA4Dt5ARXlZRzbt4G2llZNas/igptczk4mPvwQdk6+APSzV7bpiT3/Q5LA2MyCuNDd2A33I/bMTvKv59CzvzM2A4dzLiQYM4sOan/lap8fMgqzth05s0+VR6YWJJ7bhZnFMySc3UHP/m7cKS+hbfvORBwJpk27Zx/YHDoKc4uOnNxb12ZcqMpmPTnYZ/AoTNt25My+L0Gils1OJJzdSY8BrtwpLyE/7wLXcpJJjT5IP3vlNpbeKu3Z/V8iSWBkakFSmFKbeG4n3fu5cqeihNTIn6ksL8HA2Eztr9xrRht/5drsb6+M7fHdytiamFkQe2Y3g139iDmzk/w8ZXteSAmn8FYeVs/21GyXtspc4OFcCN2ptNnfmdat9TE2b6eeUJDbF2ljU1nXkZhbdODY7q/U12nMmd0McfUj5swu8vNysOnvxIWUCApvXcPq2R7K2Kpy99TP/4P6Ynsjhx59nQG4W1VJf/sHW6EGqcYqITu+Vse3dt9w89pleg90ol2Hzpw88CMW7Z9V9Z2etLW0Ys+WNUgo+87Q4/sZ4ujBvu33x0bzuHA+iYtZaUSGHmWY6j6hjRbAzn44u7esQZIgIeYcQx092Ku6N01Q35tSiQg9imOz2ZR3P5Srgwf3fkmCyOhYRo3wJOToMa5czWOI3SDshwxmx56faWdpqaFr7DXTa+Bwzh4Kxrztg/5zqIMT2zatR0KqNQ7cCMDkKTMpLLhNmzZtNfJW27raOwxj8yblFqboqChGeI/k6JHDXL16BTu7wdy6fYvMzAzOnD6Fm7tHHbtPG3+k7UX/+9//+Pjjj7l+/TqDBg3iiy++wMHB4ZHlV69ezddff01ubi7t2rUjICCADz74oM4fmJoLhSTV+lOvQPAnIjIykuPHjzNq1CisrKyUWx9mzWLPnj3Ex8fz7bffcuTIESwtLTE3N+fQoUNMnjyZDRs2YG9vz4EDB3jvvfeoqamhsLAQgE2bNrF48WLOnj3Lc889h6mpKXp6eri5uVFSUsJHH31Er169uHbtGgcOHMDf35+hQ4c2yt9zaaWy61peXXcFR2NxunOk4UL18Eu7utthGkuNpNtwoXq4/HzTV5HcZ/+/6m6daCwfu4U2XKgeLloMk23TTFEoS1elkH8zMbhXJltboyMvB2/dtWy40CMwblUuS3epyEq2zeI78v6W0aWt/OtbX7cRy64egbGuzBgVd2i4UDNj2PqubG15lfy/MZVXy+uPtOFOlbyBsF4r+UO6ymr5i59r7snTGejJ97f6rrwYtdYiRnLjKzc+AMZ6NQ0XegRlVfJyt5WO/BjdkZlHbY3l92NtDCpka+Wiq5AfoxpJXu62UmiRSFrQQSdPli66oO62vsbS2+JGw4XqoaJG/hjHvFWxLJ1Nj66ybbY0mdNHN1yoBei1OaRJ5bdu3cqcOXP45ptvGDZsGKtXr2b79u1kZGRgZVV3TLdp0ybmz5/P2rVrcXZ2JjMzk6CgIKZNm8Z//vOfeixoj9heJPjTYmZmxpkzZxgzZgy9evXirbfe4tNPP8XX15dFixbRu3dvhg4dSvv27Tl37hwTJkzglVdeYdmyZdja2hIWFsbbb7+tcc7JkyczevRoPD09ad++PZs3b0ahUHDw4EHc3NyYN28evXr1Ytq0aVy+fJkOHZ78Ly4CgUAgEAgEAoFA8HukvmdbVlZWPrL8f/7zHxYtWsS8efPo27cv33zzDUZGRqxdu7be8mFhYbi4uDBjxgysra0ZNWoU06dPJyoq6nFVSWwvEvx5ef755wkJqX8mtX379hw5UneFx0cffcRHH32kcWz58uXq/+vr67Njx446OlNTU/773//y3//+VzunBQKBQCAQCAQCgUBLFDq/z/UXH3zwAe+9957GsXfffZdVq1bVKVtVVUVsbCwrV65UH9PR0cHb25vw8PqfL+js7MzGjRuJiorCwcGBixcvcvDgQWbPnl1v+eZATLoIBAKBQCAQCAQCgUAgaHHqe7alvn79b8fKz8+npqamzu6BDh06cP78+Xo1M2bMID8/n+HDhyNJEnfv3mXJkiX84x//aJ4K1MPvc3pLIBAIBAKBQCAQCAQCwZ8KfX19zMzMND6PmnSRw6lTp/jXv/7FV199RVxcHLt27eLAgQP885//bDYbDyNWuggETwnt9Atka9si74FkAGn6brJ0JeXN1zk2Fm0ehjvuH/IfajstaLcs3YtL28q2mXml7lubGkM7+Sb5JU/+Q/z09OTN8fezlv9wxXyMZemG6UXLtqlffUuWLrf1ENk2C6rMGi70CJKuWsjSjXo2WbZNnXvyHgxarSu/T9GX+cBgAPOCVFm6e63lP9BRp1zeAx1rzNvJtqlbLO9hmQC0kvmw9jL5D0emVF6MMG0j22S1VRdZOt07Mn0FysysZWtNCjNk6SQtcldRI69NS/V6yLaZq9Oz4UKPoPqevIcNSzIfhgtg3OpOw4XqoaTaSLZNHS0ewrsm3EaWbvkgeS8ZAIgsdWq4UD10NpF3Dwa4UPxMw4XqQV50fh/o6D79by9q164durq63Lih+bvOjRs36NixY72at99+m9mzZ7Nw4UIABgwYQFlZGYsXL+bNN99E5zFsuxIrXQQCgUAgEAgEAoFAIBA8Vejp6TFkyBCOHz+uPnbv3j2OHz+Ok1P9k3fl5eV1JlZ0dZUTsI/rxc5i0kXwu8Da2prVq1e3tBsCgUAgEAgEAoFAIHhKePXVV/n+++9Zv3496enpLF26lLKyMubNmwfAnDlzNB60O378eL7++mu2bNnCpUuXOHr0KG+//Tbjx49XT740N2J7keAPSVBQEIWFhezZs6dR5XNycujWrRvx8fHY2to+Vt8EAoFAIBAIBAKBoCVR6Dz924sApk6dyq+//so777zD9evXsbW1JSQkRP1w3dzcXI2VLW+99RYKhYK33nqLq1ev0r59e8aPH8///d//PTYfxaSLoNmoqqpCT0+vpd0QCAQCgUAgEAgEAsGfhGXLlrFs2bJ6vzt16pTGz61ateLdd9/l3XfffQKeKRHbiwSPxMPDQ53A5ubmtGvXjrffflu9183a2pp//vOfzJkzBzMzMxYvXgzAzp076devH/r6+lhbW/Ppp59qnPfmzZuMHz8eQ0NDunXrxk8//aTxfU5ODgqFgoSEBPWxwsJCFAqFxkWTmprKuHHjMDMzw9TUFFdXV7Kzs1m1ahXr169n7969KBSKOrr66NatGwB2dnYoFAo8PDw4c+YMrVu35vr16xplly9fjqurKwDBwcG0adOGPXv2YGNjg4GBAT4+Pvzyyy8amr179zJ48GAMDAzo3r077733HnfvavEAQYFAIBAIBAKBQCAQ/O4RK10Ev8n69etZsGABUVFRxMTEsHjxYrp06cKiRYsA+OSTT3jnnXfUM4WxsbFMmTKFVatWMXXqVMLCwnjxxRextLQkKCgIUG79uXbtGidPnqR169b85S9/4ebNm03y6+rVq7i5ueHh4cGJEycwMzPj3Llz3L17l9dee4309HSKi4tZt24dABYWv/2GjqioKBwcHDh27Bj9+vVDT08PCwsLunfvzoYNG1ixYgUA1dXV/PTTT3z00UdqbXl5Of/3f//Hjz/+iJ6eHi+++CLTpk3j3LlzAISGhjJnzhz++9//qieG7k9QyZlhzco8T0x0FJIkMWPWXMrKStm2ZRMgETh1JkePHEJHocDY2ATvUaM1tOlZ2UTEJSBJMH/aZDIv5hAVn8SVvOu8tmQ+kfFJ7D18nI/eWqGhu5iVRkLsOZAkJk1X+l5eVsre7WtBggmB88hMT+BEyC7+9vZnGtqcCymkxp1FkiTGTV0KQEVZCYd2rQFJYvTkhZw9uhMdHR0q71QwdsqSRuuSY89QXHCL61eymf3S+2qbXTvq0r97K0DBgbAHbwl4pp0Okz0N+WJ7GSOG6iNJUFEpEZ5SpS5j0s+G3u8tJ/2NDynPzqWVmQk9Vy4FhYILH3xNx4netLYwp7qwhCvBO9U6G2sDhg4wQYGCTft+BaCVLgSOacedO/cICS1k5oT23LxVzfnscjJzHviVm51MWnwoIDE64CUAKu+Uc3Drf+nUuSeOXgGkxp0i7Ng2Fr3+lVp385dkLqefBiTsR72sbJfiX8lKPEjRr5cZ5rucvEuxpEVsYcz8bzXa5dqlZLKST4Mk4T5Rqc3LTeNiyllu37zMmFmrSIncR0VZEQZGZtgOnwxAp7bQo5MCFHA2VTkBa2wAfTsraGsKp5MlhvdVUFwOV25J5N1Gw99fzp9GQmLoSJW/Jb+SnXCQoluXsfdZTlbcXspLfsWiY2962o5Vay9fSFHHyDfwRXWMDmz5gk6de+I0YjKRp/ZQXlqEobEZjp7+WukA0i5cJDwuCUmChVP9yLh4mciEFK7k3eD1F+YQFpfE5at5mBgZ4e/jqdalXszlXOJ5JEnihUk+5BcWcyQigdwb+bwU4MuBc7HkFxVj07kTPo52Gu2SlXmeuJhIJEli2swgyspK2bF1I5IEgVNnER0VTmHBbX75JYeXl7+h1l3KSiUp7hySJOE37QVlbMtK2L9jLUgS4wIXkJESS97VHAyNTPAcHaDW5uUkkZ1yBkmScB2vbJfruWlcSjtLwc0cfGa+R3byaW7fuIi+oSl2btPV2vOZF4iMjUOSJIJmTKWiooIfNm6hW5fOjPXxZsvOPejo6FBx5w5zp095oMu6QERsPJIE86YHUl5xhx9+UurGjRrB1j370FHoYGJshK/3g9gCZGRmERUTiyRJzJk5nYqKCtZt+Anrrl0Z4zOSb75fi5VVO/r26UOf3r00tOlZ2UTEJiBJEvOnBzzoA69d57Wl8zl6+hzFpaWYGBsz1ttDrUvJucbZ1AtIEiwd50Z+USkhsWnk3rzNsgke7A5LQEehwNTIAD+nQRo2Uy9d4WxyJhKwZIIX+UUlHI5OJvfGLZb5e5OY/QsXrt6g57MdGD7ggb8pl/M4m3YRCVjq66LMj2u/8smek3z74hQ2nYkjv6gUm2fb4zv4eU2bF3/hbNJ5JAmW+I8kv7CEw5EJSpuTfYjNuEhO3q+YGBoQ4OX4wGbudc6m5yAhsdRH+QDCrLx8Pvn5DN++MAmA/4WE06mNKZMc+2vY1MZfpd1LyviOVtm9ls8nP5/m2yWTOZmSzaUbtzEx1GOK84P4plz9lbOZvyh1XoOVuhu3+SQkkm/n+rL+XLKyXQz08Bvcq67N+/6Odn7g797TfLs0QOlvSRk2ndrjO7jPg9hmX+ZcQhoS8MJkX87nXCEiKZ3c67/yj/lT2XL4NAodBaZGhkxwd9SwKTcXANKzLhKuun8vmDaJzIs5RMYncyXvOiuWzGPP4RPcKiikR9fOeLs+eHhkSs41zqZcULbpOHdl7sakKnN3oid7whJQKBSYGurj52xbv7+SxJKJI5T+RiWTe1Pp77f7TtLJog2DenShf/fnatm8ytnkLKXN8Z7kF5UQEp2itOnnxc7QWHR1dCi/U8WS8R5NqmdkfDJ7D5/go7f+xsNkZ6aREBuOJEkEzFhIeVkpe7YFK/vFKUGcPRlCQUE+Xax74uw2Uq27mJVGomqM419rjLNv+1okCcYHziNLNcZ59aExTmPGR7GRpykrLcLI2BR37wkAXMhMJy4mAkmSmDpzPmVlpezaugFJkpg8dTbbN6+nXXsrej/fH5vefR+ymUqSyqbf9BfUNvdv/wEJGB8wn/Opyv7eqFZ/r009n7FU0OtZ5b3/VKLyTUgmBtC/mw6WpnA8/h6DbXSU46oqiYTsBw8jTbuQQ1h8MpIksWjKBDIu5RKZmMoveTd5Y9FMopLTyc69So8uz+JsN0Ct0+b+rbyXRqjupfMoKytl59aNytyYOouYqHAKCm5z5ZfLLKt1L70/HpMkCd/AB+OxA6rxmJNXAKmxpzh3bBuL33gwHntaUTyGt/QI6kdEWvCbdO7cmc8++4zevXszc+ZMXn75ZT777EFH7OXlxd/+9jd69OhBjx49+M9//sOIESN4++236dWrF0FBQSxbtoyPP/4YgMzMTA4dOsT333+Po6MjQ4YM4YcffqCioqJJfv1/9s47LKorbeC/oQ8MRUAEEQQVUBCliWChWMAaO9YkGlPUNL/UTbYkZrObbMpuNt1N02iMGnvvoii9V6kCgqCo1Jmh3++PwYERDDimbfb+nmce5d7z3vc957yn3HNP+eSTTzA3N2f79u34+fnh6urKqlWrcHNzQyaTIZVKMTQ0xNbWFltb216XPfXvrzp+18rKCltbW/UgzerVq9UDNwAHDx6ksbGRiIjOl4eWlhY+/vhjAgMD8fX1ZfPmzURHRxMfHw/Ahg0b+MMf/sDDDz/MkCFDmDp1Kn/961/ZuFHzJbgrTU1N1NXVafyam5oAiI+LZely1eyi2toa0tNSCQoJJXTSVFJTkrh14wZz5i0kMTG+23MvJqSwavECzExlVNfW4TrEiRULHsDCzIzmlhbGj/HBxXlwN7mU+CjmL3kMmak5dbWqo6uz0xMIDApnQugMMtPi8B4zEUdn126yGYnnmBmxBhNTc+prVW/guZnxjBk/jbHBs7mUFktbWytKRQPGMrN7khsbNIv+dg74B8/S0Ok5VJ/D0U3Ile3IpKr1qob6MGyQHiUVquNqLUwlnElqwmOI5thzQ1Y+1w6cUv9tFRrA1R2HKN+6D+sp4zEe4sjlDzZh7DRIQ85/lCnfH7xBnbwVM5lqEy5vDxkG+qpqtr1doLquFQP97utns5LPMW3hOoxlFjTUqeJqaGRM8IwH1WE8fEKwHzxcQ644+yxjwp7CyNgCZYNKztisPxbWg1HUV6Gjo4uTeyhWAzVfcADy0s4S/MBTSGUWyOtVsnaO7oyf8TjGMktaW5u4VXWFgLBVVN8oU8sNGyjhQraAsgmkHSf4yhvhVoOAiZGEdgHkTdDTPmSlOWfxnXqHvab9Me9i78jxDzJy/EPU3ii+I40imb5oLSYy8zvSaIU6zI1rVwid9TA3r5fdtxzAxYQ0VkfMxbyjvLgNGcxD82diYWZKU0sLXu5uVNfWd9sB/3xKNo/PC8NcZkJ1XQPWFmY42Fpzs7YeXV0dloRNYGnYREoqq7qlUUJcNIuXPYypqap8Z6SlMDF4MqGTw0hNSSRk0lTsBtoTEhqmIZeacJ45ix/XKKM5GQmMnRjOuNCZZKXG4urhQ13trW725qefZcIslS8oOnzB1tGdwGmPY2xqSWtLE44uY5DX30Ii0czYmPhEHl4agZmpKTW1tUilUhY+0DlY1trahlyuwFQm05CLjk9m5ZJFmJvKqKmtw1hqxMLZMzrz5GY1i+bMJDYppVsaxcQn8OCyJZiZdeqcP2e2+r5FPwuam3s+ajw6IZlVSxZgbmpKTdc60NyU5pYWyiuvsXjOTCquaX4IOJeRz5qZQZibSLlVL8faXIZj/37cqGtAT0eH6zX1PDh5LBcyC7rpPJeeyxMPTMLcxLhD1hRHGytu1DWgq6PDycRMpIbd26hzWYWsmT5epbNBgaKpmeTCMjwH2wGwLMiH5cG+lFyv7iZ7PjWHJ+ZOxUJm3OGDpjgO6PRBHzdnbtU1oHPHev5z2ZdZEx6AuXEXnUXleDqqjt08nprHmGGDuum7X3vPZRWxJjwQcxOjTtnLnXp9h9hzq0GBrkTTd89dKmVNqA/mxobckitRNLWQXFKJp72qTb9eJ+fBcSO5kH+lB52FrJk2DnNjI824DrbttDfIh5IqTXujUrJ4fMF0dfke7jSIlQ9MpZ+ZjKaWFq5X17J8eigXU3O669TSF0DVfj+yeL66PnId4sSDC2ar2++FM8NYNCucK1c1Z+eez8hjzawgLNQ6ZTjaWHKzTq7pu1mF3e1Nu6SyV9bF3gFW3KitR1dHB6uOON/J+fRc1swO6aJTJXezo7y0trXToGzE3ER6z/EcP8abYc49H92dHH+BBUtXY9pRD2alJzIuaCoTJ00nIzWe8NmLmD57MZXlpRpyqfFRzOuhjxMQFM740BlkpcXhdZc+Tl/6R9cry5g+ZzlV166q5RLjoolYtgpTU3Nqa2vITEtmfPBkgieHk5aSiLlFP1qam7vpA0hLiGLukh7q+6BwxoXMJCstDjcPH+prqtHR6ayz7yeeboMkRKa3o2wC4462v6ERbtYJyKSqtt/UGGJy2nG11yynF5LSeHTRbFWe1tXj5uzIQ3Ond7SlrZyOSUJqaNhN5/2034lx0SxetlKdvhlpKUwInkzI5HDSUpIInhSG3UB7gu9oSzOTVP0xE9M7+mPTu/THfEOwd9Lsj4mI9IY46CLyowQEBCCRdHbKAgMDyc/Pp61N9eLq5+enET4nJ4fx48drXBs/frxaJicnBz09PXx9fdX3hw8fjoWFxT3ZlZqaysSJE9HX17/HGN0bK1eupKCggNjYWEC1nCgiIgITExN1GD09PcaMGaP++3Z8cnJUHa60tDTeeOMNZDKZ+vfYY49RUVGBQqHoUe9bb72Fubm5xm/j55/0yebR3j4cOrgPIyOjPoU/czEWd7dhGEu7d34AEmLOkhR3rk/PupOU2FOkxZ/tNZyhoZTZS56k5ua1e5IDKMhKwtWjM/29XPQZ7dLdL1wc9DAykDDYThfHAbpcKm4l2NuAu7yb3Z3bR8l1OVIu0NuUAG/TbkH1dCVcLmskp0iJ30gZu4/dZNexm4zz7RxcSo8/SUbC6W6yvVGUcYLLmad6vDd4RAjuYyOQ13V/qQfISTpBbkrPslkJR7EfOhpDI9WsHUD9r6s9qi9dPVBYAWlF7ciMIPaSQOwlAbdBnWEvZ56gOKtnnY4jQhjhH4GivopmZT3p575iVNAq9f20uFOkJ5zpUbYrt+uq2/9qK/djnL4Yj4frUEykUsxkJjyzcglNd+kYd2WilzvzQsZyo6aOeoWSb49E8uD04F7leiIrI42Ro7zUfyfFnCElPrJXOROZGUtWPUdzc5P6Wm7KCfLTes6XnMQjDHT2wtBIhpGJOZMX/oHWlsYew94NIyNDVq1Ywo2bN+9Jzne0J3sOH+tzPdaVJQvns2TRAqKiY/oU/syFWDxcVXXgvfhCkKcLC8Z7U1XXQMBwZ76PTLjrC/OdTBzlxvyJflTVNqBoamZx6Fhis7u/9HYlseAK8qZmMkoqyCqtpF7ZxKYz8TwU6vejcmqdXiOYF+zPjZp6zEyMeW7pLJpafnyZa2JhuUpnaSVZV66RdeUaCQVlJBSW/ajc/dqbWFiGvPG23krMjI14YU4wjb3ZW1yBvKmFjPIqssqrCBhqz/dx2Uj70FdILCjrsLeyi70JPBTSu70nY1PwHOaEidQI/5Gu7Dhx/mf1hducvhiHh9tQjKVSGuQKtu07zJI503uVC/J0Yf4Ele+OHe7M9sgEpAZ9609NHOXG/CA/qmrrWTU9iEdmBHM6OasPOl2ZP8GHqtoGpAb6rHtgEteq6/qks2s87weFvIFDe7YyY94y9bXE++jj9LV/dGdb2hfmLVrOvIgVxF7UfH5izBmS4yJ7lTeRmbHkkf9T1/f3E88RjhKGO/b8yphfLpCU345MCkUVAv5uOjT3YfX8qehERro4YyI1QtnYyMJpocSndw5U/hzt953c2ZamxZ8kI/He+2MiIn1BXF4kcl90HXz4qbj9FbbrOektd3xJkd5nw9tXbGxsmD17Nt988w3Ozs4cPXq01/1h7qShoYENGzYwf/78bvfu9kLxyiuv8Nxzz2lcKylTfXkd4x/A9m2qKaiJ8XEEjBvfsbwIFi1exqWcLJqbmpg4MaTbc8f5efPNjj2AQExSCgOsrTl0KpIAn9E0yBUUXyknJ7+Q0xdimDxBNT15TGAollY27N3+JQICZub9OH/6EH4BIarps8ADC1eRfymdovxsYqNOEjBRNW3XO2AK/awGcOSHzxEEMDW3JObsfrz8J6mWCQHT5q/m9IFvOX1wCyYy83uSq6u5iamFpUZjm5rfQnV9OzMCDZFIoEEpEOBhQGxWM5lFrRgZSCi91oaHsx4GehKSLmm+MBsNslXNaBk6GGVxGRW7j6mWFwEFb3+OrrERzs8+jKKkXC0Tk1LPzeoWlsyyRiKBuoY2Jo8zJyalnmWz+zPU0YhDZ6qZOsGC/pb6lF7tfOkd5T8Vc0tbju/+DEEQkJlZEn9uH2OC5hAXuZeqimJcPcdRV32dksIMUmKO4h04nSGeYZiY25J48hMEQUAqs+RSwh7623tQmhtFfXU5/uHPUFmcwvXSdApSjzDMSzWTYIRvGGb9bDl/UCVrYmpJ2sU9mFkOJPXCLoaNDKJRUU+//g7EntiEhbU9AHnlUK9sZ7y7quuobAJPJwmV1QJDbCVYmMD5TIFRzhLMjeFmbWe6Oo9U2Zt06hPosDc3cQ/W9h5cyY2iobocv7BnOL3tOQY4+VB5OQkHN9XeSaPHTsHCagDHdn2GIIDMzJK4yH34B6vS6PrVEtxGBWI9wIGzh7/Fsr/9fcndZrzfaL7euR8BgeikdAb0t+Tg6fME+oyiQa7geFQsDXIFpibGGnITvdz5z74TIEBUWg4jBtsTnZHL1apbrF0wjVc/3cpoF2dScosZN8pNQ9bPP5Ad2zYDkBQfy9hxE9i1YysACyNWUFN9C3OLfho+7xs4iX5WNhzY8R8EwMy8HxfOHMBnbKhqeREwa+EjnDm6E4W8ARNZ5wChm3cYpha2XDj8MQhgbGpJevQezCztSI/ezRCPiTQq68mOO0Cjsh4j484BQ4AAf1++/f4HBARiE5IJnxzC0ZNnKLt6FV/v0dTV1/PDvoPdZroEjvFh8/ZdCAjEJCYzbVIwR09FcuXqVfy8RgHQ3NTMpAmB3EnAGD+2fL8DBIG4hETCJk/i2MnTlJerdCanpnG96gaDHR26yQb6ebNpxx4EQSAmMQWb/tYcPnWWsT5eNMgVDLQdwM4DR7C16a8hF+Q5jM+PRIEgEJVZwAgHWy5mF3H1Zg1PzlYNnjW1tBLu231WWdAoNzYePAuCwIX0XIYPHkh0Zj5Xb9awbs5kxnm4sPVkNDb9NNM2yGMonx+LVunMKmLO2JEEeQxF0dSMh6Mt6z7fhZezPSlF5Ywf4awhO9FrBP/ZfwpBEIhKu8RwJ5UPVtyoZu38MHaejqFeocTsjpkGQe7OfH4iVuW72ZeZ4+9BkLsziqYWPBwG4OEwgPJbtcTldZ85cj/2BrkP4fPjsYDQRe8QlayDLTsuplGvbMJMqvk1PMjNkc/Ppqjk8q4wx9uVIDdHlb32/YnKu6LKl5Ga+jp1xqjszS5ijv9IgjyGdNq7cbfK3svljB/upJab4O3BF3uOIQgCF1KysLXux/7IWMaNHkGDQjVrt6m5hal3LB28H18AGOfnxTc79qrKTFIqA6ytOHzqHAEd9dFr73+C5wgX0nPyGOs9qtMXPF3YePg8gkAX3y3k6s1ate82NrcS7uveTWfQqOFsPHgGBFT2Ot62t5p1c6ewNyqRylu1ONtplpeJnq5sPBSp0pmRxwhHOy5mFajKywOTqJUr2XIqpseZLr3FU9VPKeL0hVgmT9BcvuXtP54936uW2KQkRDMmMJh9OzcBMGfRw3z0zp9xdR9FbnYao31Usn6BofSzsmFflz5O1OlD+AaEcPCH2/XnKgo6+jhxUScZ29HH6Wv/qLmpkaP7t2E9wE5tq69/ID9s24SAQHJ8DP7jJrJnxxYA5kes4PTxQ9youo6Do5NGHP0CJ2FpZcP+HV8gCCqdF04fxCcglEM/fNVh7yOcOfIDCnm9egbx/cQzp1SgTt5G8CgdJICiCbyGSqi4KTDMXgcLGZxJVfXZ9fUgs7hdw+bxvqP4atchBEHgYnIGttaWHDx7gUCvkTQoFAR4jeT7Qyfpb2mhlrnf9tvPP5Cd2zYjIJAUH8PYcRPZ3dGWLohYTk31LSzuaEtH+0/FwtKWY7s/g47+WFedVRXFuHmOo7b6OqUFGSRHH8VnXO+DnL9lfi+nF/03IBG6vtmKiHQhJCSEqqoqsrI6v2C88sor7N+/n+zsbJycnFi/fj3r169X31++fDlVVVWcOHFCfe2ll17iyJEjZGZmkpuby/Dhw4mPj1fPDrl97V//+hfr169HqVRibGzM4cOHmTFD9ZJ48uRJwsLCOHv2LCEhIWzYsIHNmzeTm5vb42yXxx9/nIqKCg4ePNinuF69ehV7e3sSExM1ZuEAHD16lKVLl/L888/z3XffcenSJfW9TZs2sWrVKuLi4vD399eIz+1r48ePZ/jw4Xz11Vd9suVu5BZ27+T2lX5N17SWLdZx0UquvqX7VNGfm13H7u0rfFdmvTpWa9nPVu7VSm7dWu3SFiCvTLsxc+t+WqvkSkV774HugoGBdhMrPZzudSrS/TNGL1FrWUP5vc3ouE2plW/vge5CdXP3F7S+kndN1nugHgizz9Bap057m1ZyLbra1ymGrT3PKuwL5ld7/4rfE+369z5L5zY6ir7NALiTNnNrrXXq3qzQWhY9LWedtt3HhvIN2qURphZaq2yx6XlZS2/oapmfAHJrJ61lZZW5WskJ9+G7Ei3ztMFmqNY6S/WGaS3b0t7DWtg+cD9LBaR62vVV6luMew90F3Qk2rffR+O107t+dLTWOuOE7gPufcFBpl0bDFBar139Od375511/3NS/OicX9uEHnH6cv+vbcJPjri8SORHKS0t5bnnniM3N5fvv/+ejz76iGefffau4Z9//nlOnz7NX//6V/Ly8ti8eTMff/wxL7zwAgBubm5MmzaNJ554gri4OJKSknj00Uc1Zq5IpVICAgJ4++23ycnJ4dy5c/zpT3/S0PPUU09RV1fHkiVLSExMJD8/ny1btpCbq+pgODk5kZ6eTm5uLjdu3Og2U+ZObGxskEqlHDt2jGvXrlFb2/mJPjw8HDMzM958801WrVrVTVZfX5+nn35aHZ+VK1cSEBCgHoT5y1/+wrfffsuGDRvIysoiJyeH7du3d4uTiIiIiIiIiIiIiIiIyO8LcdBF5Ed56KGHUCqV+Pv78+STT/Lss8+qT97pCR8fH3bu3Mn27dsZOXIkf/nLX3jjjTfUJxcBfPPNNwwcOJDg4GDmz5/P448/jo2NjcZzvv76a1pbW/H19WX9+vW8+eabGvetrKw4c+YMDQ0NBAcH4+vryxdffKGe9fLYY4/h5uaGn58f/fv3V58kdDf09PT48MMP2bhxIwMHDmTOnM6RXx0dHVauXElbWxsPPfRQN1ljY2Nefvllli1bxvjx45HJZOzYsUN9Pzw8nEOHDnHixAnGjBlDQEAA//rXvxg8uPuGtSIiIiIiIiIiIiIiIj83Eh3Jb/L3e0Tc00XkR9HX1+eDDz7gs88+63avuLi4R5kFCxawYMGCuz7T1taWQ4cOaVx78MEHNf4eMWIE0dGa0xLvXAk3atQojh8/3qOO/v37ayxx6guPPvoojz76aI/3ysvLmTFjBnZ2dj3enz9/fo97ttwmPDyc8PDwe7JHRERERERERERERERE5L8bcdBFRORHqK2tJSMjg23btnHgwIFf2xwRERERERERERERERGR/yLEQReR/wn+/ve/8/e//73HexMnTuTo0aM93pszZw7x8fGsWbOGqVOn/pwm9sqNJu13QL3apv3mijLdpt4D9YCttFprnS2CdlXTu0GxWutcouVmuABrN83TSm70i7u01hl8bUfvgXpAp0H7E8ck5tr7YLOddpskKoy0912DFrlWcu/Hj+k90F2Qy7Xb+HduqHabOQLYGGlf1kIdrmollyV36z3QXSiq7NtRuj8lVbe037BV3uChlVxLi3YbBgNUV2nnu9YDuh9d31eK87XfcF1PX7s620iqvS801Gm3ObKBkfY6pSbabeascx/T5X18LLWWvVrZ/QSlvnDjunb+ByAz0y6N7Oq037zXa4j2m+hbGWm3yfF1pbnWOktrtSun9mYNWuu01K/tPdBdeMVss1ZyX119RmudYa4lWsmVK216D3QXfIzStZTUfiP8XxuJjrjTyC+FOOgiclfu9Wjk3zJr1qwhIiKix3s/dvx0b2mwcuVKjf1qRERERERERERERERERERuIw66iPxqbNq0ifXr11NTU/Oz67K0tMTSUvuvRT81kZGRhIaGUl1djYWFxa9tjoiIiIiIiIiIiIiIiMjPgDjoIvKrsXjxYmbMmPFrmyEiIiIiIiIiIiIiIvI/xe/1pKDfIuKgi8jPQnNzMwYGP75uWiqV/ujSHhERERERERERERERERGR/2bE3XNEfhJCQkJ46qmnWL9+PdbW1oSHh/PPf/4TT09PTExMcHBwYN26dTQ0dG4CtmnTpm5Laz777DOGDh2KgYEBbm5ubNmyReO+RCLhyy+/ZN68eRgbG+Pi4tLnU4UiIyORSCQcPnyYUaNGYWRkREBAAJmZmRrhdu/ejYeHB4aGhjg5OfH+++9r3HdycuKvf/0rS5cuxcTEBHt7ez755BP1/eLiYiQSCampqeprNTU1SCSS39U+OSIiIiIiIiIiIiIiIiI/jjjTReQnY/Pmzaxdu5aLFy8CcPToUT788EOcnZ0pKipi3bp1vPTSS3z66ac9yu/du5dnn32WDz74gClTpnDo0CFWrVrFoEGDCA0NVYfbsGED77zzDu+++y4fffQRy5cvp6SkpM97trz44ov8+9//xtbWlldffZXZs2eTl5eHvr4+SUlJRERE8Prrr7N48WKio6NZt24dVlZWGhvmvvvuu7z66qts2LCB48eP8+yzz+Lq6vqLnHB0OT+L9OSLCILA3CVPAKCQ13No19cgCMxatJrczCQqyouRGssInbYQgOKCTDKTLyAIArMXrwVAKa/nyJ4vQRCYvuBRinLTKS/Nx97RhZE+E9Q6C/OzSUuMRhAEFix7DIW8gf07v0FAYM6iVSTFnaOhvg4TExnBUx/QsDc/7xLJibEIgsCS5auQyxvYvWMrgiCwcPEKci9lU1JcxGCnIfj4jVXLFeTlkJIYA4LAouWrUcgb2LPjW0BgXsRDmMhM2bn1S6z6D2By+GwNnVlFpVxMu4QgCDwxP5wbNXWciE2l9NoNnlw4ncMXk7hRW4eLgx3hAZ2nO7g4GeHnKUOChG0HqwDQ04VFM6xpbGznWFQNyx/oz/WbLVwqVJBX3HligszDBbcN68l5+R8oCkvRM5Mx7JW1IJFQ8NZn2M6Zgr6lOS019ZRt2q1h76W8AuKSkhEEgZXLFqNUKvlq63acHR2YGT6Fk2fPc6u6mpIrZbz07JOd8ay4xYXLFQgCrBnvwdVaOR9HZeA50IqlPi5cLKog/0YtLtbmjB9ip6Ezs/wGF/LLEBBYG+JNeU09H51OZtSg/iwb6875vCv8kJjLR8umaMqVVnIh5zKCAGunBary+OoN3jtwjo1rFnA2s5DL124hkxoQMW60Zr4UlhCdkoWAwOMLZ5J7+Qox6TlcqazildVL2H4sEh0dCTJjKQ+EBGrI5uQXEpeUgiAIrFq6CIWyka++24GzowOzwiaxY98hJBIJMhMTZkwJUctlF1wmJjkdQYBHF88ht6iEuLQsrlRc4+XHH0RPT4//bN+HrbUlD0wJ0tBpby3BbZAOSOBMSudJNAP6SZjur8em4y24Oejg76bDllOdp+M42Ojg7qSLBAnH4pvV1+2sdJgzwYDP9zcyYrAudlY6VNxsJ6ek89nFBZlkJF+AO8vp7i8RBIEZC+9eTlVlLa6jrK1ELm9g146tCAIsWryChPgYaqpvceVKMU+vf1ktl5uXR0JiEoIg8ODyZSiVSjZt2YrTYEemh4cDsHnLVmxs+qv/vk1JQSZZKVEgCMyIWKeyV1HP8T1fgCAQNv8xYs7sRSKRYGxiSkCo6qSvypJ0LmefB0EgcMbTAFy/kk3xpQvUVBUzefEG8pKPIK+7wa3KAsKWv6XW2RfZ0txoblzNw3qgK87uwar0twSXgRJAwvnMdgBMjMBjsARLmYSz6e0MspZgYwHXa6CwQlDrHGQtwc1RBwkSTiV35vWAfhJmBujx9dEWxnnoYiqVUHGrnfSidg1/GOGoCxI4kdB5upWtpYQHxhvyn4ONPDDOgOqGdoor27lyXSXrNFCPUS4GSJCw/5zqNBkrcx0WTJZRVNbCqXglAHNDTLhZ20ZUSmd9NKi/hOGOukgkcDKxVUPnrEB9vjys8sswPz1qGgTiL6l8cKiDAd4jpEiQ8MOJGgB0dWHeZHMamwROx9bjP8oEmVQHRWM7Z+M7P6QMGaSPl5sREomE3adUJ8JY99Nlcbg5BaXNHI9uYFaQjHYBjAwk7Dldr5bVNq73Za+9PqPdDJEgYc8ZlS3WFrpEhJlScKWFEzFyxo+WYm6qg72NPl/sUT3fyU4Xz6EGIIGDUUq1rfNCjCkqb+VMYiOT/IwwN5FQVtVGQnZnHTDYVhfPofogkXDoQqfs3CApRVdbOZvUhOdQfYK8DflkV6etlSXpXM46j4DAuK4+n3OB6qpipizZQOmlaG5U5GFt54qzR7BadqCVBFd7CUggMk3lWzIjGOmsg5UpnE5px8dFB0EAZbNAamGn3zva6jLSWQ8kEo5Ed/rXQGsd5odI+XiXnMl+hrQLoGwSiM1s7vQ/B5XPn0rq4n/9JMwM1OerI824D9ahv4UOjc0CcTmddeD1KxmU5JwDBMaEqeKqqKsiP+0ItVUljJ2+norLSWTHbmfGIxvVcvdTdxbk5aj7KYuXP4Jc3sCeHVtUfZ7FD/LD95ux7m+D24iRuLi505XigkyyOvpWs7roPdrRt5q24FEyks5TV32TyrJCHnzyDQDKijLITVPVY5PnPwVAU6OcU7v+jc0gF8aELCI37TzXyvIYMMgVt9Gd7VNRfhbpSao+2bylj6vSSN7AwR++RkBg9sJHiI48Qm31DQY5uRAwMQyAvLxckhLiEQSBZSseQqlUsvXbb3Ac7ET4tBmcOnmchvp6TGQypoZN04hn5pVrXLhUggCsneoPQH7FTd47fJGNjz7AhUsl5FfexMXWignDB2vIXitNpzj7PIIgEDC9w3/LsintqLNDIzaQGrkJiY4uLU0Kxk57Sm1vYoe9yzvs3fLtJgYPdiJ82nTi42I5euQwr234K3eirT/k5BcSm5SKIAg8snQheUXFxKekU3a1khfWPsLJcxepa2hAZmLCzC59jf9WxNOLfjnElBb5yXBxceGdd97Bzc0NNzc31q9fT2hoKE5OTkyaNIk333yTnTt33lX+vffeY+XKlaxbtw5XV1eee+455s+fz3vvvacRbuXKlSxdupRhw4bx97//nYaGBuLj4/ts52uvvcbUqVPx9PRk8+bNXLt2jb17VccF//Of/2Ty5Mn8+c9/xtXVlZUrV/LUU0/x7rvvajxj/Pjx/OEPf8DV1ZWnn36ahQsX8q9//eseUuvHaWpqoq6uTuPX3Kw6ujk14TxzFj+OzNSculrVUbE5GQmMnRjOuNCZZKXG4urhQ13tLXS6VKbpieeZFbEGmakF9bW3ALiUmcCY8dMJCJ5NTlosSTEnMDTsvuQrJT6K+UsfxdRMpTMrPZHAoDAmhs4gMzWeaxVlzJi7jOvXuh8/mxgXzeJlKzE1Nae2toaMtBQmBE8mZHI4aSlJXIw6i5FR96Mik+MvsmjZI8g6dGamJTE+eApBk6aRnppATNRp3Ef59Jh+51OyeXxeGOYyE6rrGrC2MMPB1pqbtfXo6uqwJGwCS8MmUlJZpSHnP8qU7w/eoE7eiplMdYSvt4cMA31VOra3C1TXtWKg330NbENWPtcOnFL/bRUawNUdhyjfug/rKeMxHuLI5Q82Yew0qJtsTHwiDy+NwMzUlJraWqRSKQsfmKm+PzU0CHs7O6aGBmvInS+8yhPjPLCQGlCtaEJXR4K51JCWtnbaBYETuWVI73KU6/m8K6wJ8cJCasQteSN6OjpYdJENcnXAzbb7QOa5rCLWhAdibmLErQYFiqZmki+X4+loC4DvEHtuNSjQlXRvXqKSM3hs4YyOfKnHzdmBlXPCsDCT0dTSQlV1DctmTCI6NbubbHR8EiuXLOxIozqMpUYsnD1dfb/q5i0i5swkNilFQ+5CYhqrI+ZgbiqjurYetyGDeWjeDPqZmdLU0sKp6AR8Rw7vMY2GO+hwJrUNRaOAcYeLGuiB0wAJZVWql5fcK+1U3BI05EY663E8vgV5o4DJbTl9GDJQh9JrKjmvYXo093C6dHrCeWZHrMHkznI6YTqBIapymhh9AoMeymlCXDSLlz2MqamZuqxNDJ5M6OQwUlMSCZk0FbuB9oSEhmnIxcbFs2LZUg3/mzenc/D0XFQUo0eN6jGNMpMimbFoLSam5tTXqezNy4zHd/x0/INnk5seQ+2ta0ya9ZBqcKaDosyzBE5/CiMTCxT1KjkbB3f8pz6OVGZJW0sTI8bMwaL/YEaMmaOhsy+yeSnH0Dcw1pBztdfhfKaAsknAuONUW3kj3KoHmRTaBXB3lNDSw+nSIwbrcjq5DUVTlzzVA2dbHcqqVPkfndXGxaxW+ptr1g/ug3U5kdiColFTdoidLqXXVC+b9UoBfV1NOS9XQw6cU9CgbMfUWHWvvR0alO3oqt5nGeNuyKXiZu7EfbAup5JaNX1QD5ztdNSDOqOG6lJ4tV1DztfdmF0naqlXtGFqoirDo12l6jqwrR1srfQ4fL4OG0vNusVnhJQ9p+s1ZNvboEHRjp4uSCSgqyvB2EiHBqWmXm3jej/2eg83Yu+ZBuoV7Zgad9bxXe29mKbk2s02LqR0Hk89ysWAgxeUyJUCsi62ypUdcsCZxEZOJTYywFLzKPhRLgYcutiIXNmOTCrpsFFA3iigpytBAmQUtlB2TfO48cLMswTOeArpnT4f9jjGP+LzAG6DJESmt6NsQu33DY1ws05AJpXQLoCpMcTktONqr1lvew7V50hMk4a9hvowdJAexRUqG81lEs4mNeHh3Jm+Ixx1OZXc2s3nnbr43+WKdmRSEDSrT4qzzzIm7CmMjC1QNqjiamzWHwvrwSjqq9DR0cXJPRSrgSM05O6n7kyMiyZi2Sp1PyUzLZnxwZMJnhxOWkoi5hb9aGnuXs4AMhLPMTNijaoO7NCbmxnPmPHTGBs8m0tpsYwNmkV/Owf8g2ep5S6lnGXyvCcxllkg76g7DY1MGBf+sDpMZvyxHu1NTYhi7pLHuvUDA4LCGR8yk6y0OKbOWszU2Uu4drXz6OX4uBiWLn8QUzNVGyGVSnlg7nz1/cqKCubOX8i1yspuOs/lFLNmqj/mxkbcalCq2v7iq3g6qI5oPp5egNRAv8c0upx5lrHTOvy3I09tBrnjN6Wzzm5va6VZWY+RcedR3PFxsSxb/iBmXeydM3ee+r7/2ACGDBnSo05t/SE6IZlVSxZg3tHXcB3ixIoFD2BhbkpzSwvllddYPGcmFdeu96hXRORuiIMuIj8Zvr6a59SfOnWKyZMnY29vj6mpKQ8++CA3b95EoVD0KJ+Tk8P48eM1ro0fP56cnByNa6O6dP5NTEwwMzPj+vW+V36BgZ1f0C0tLXFzc1PruJsN+fn5tLW19fiM23/faef98NZbb2Fubq7x2/LF+yTFnCElPrJXeROZGUtWPaceqEmJPU1a/Nle5ZqUCkKmLyEnPfae7JVIJBr/3guNSiXTZ80jLSXxnuQK8y+RnZ5MdkZK74GBiV7uzAsZy42aOuoVSr49EsmD0zsHMQK9TQnwNu0mp6cr4XJZIzlFSvxGyth97Ca7jt1knK/ZPdmr7lne2cPsI2mZWXh5evxomAGmxrw82ZtBFjKyKm+hbGllsfcwYkuu9fr8AWYm/GFGAA79TMkqv9FnuxILy5A3NpNRWknWlUrMjI14YU4wjT29ufbAyZhkPIc5YSI1wn/kcHYeP4eR4Y/vB9UTfqM92XP4GFIjw17DnopOwMN1CCZSKTkFl0nKvERyVq5GGPfBOrgP7t5EOtvqYKAvYVB/Heytuvv7qKG6eA7R7XZ9mL0uRvoSHAfo4GCjg6G+hAsZLbg5dIZNjj1Nal/KaaOC0OlLyE67t3IKkJWRxshRXvckk5eXT1p6OunpmksxU+NOkZ5wpld5N88Azh3bpu7c5qedoDDjVI9hc5OPYOfkhYGRDICygngGuXTOgOurbEuTHK+g5ZReigZg+CAJboN6rp8KrgqkFAqYGqleDBPzBYbYdob1cLqLL9jpYGig+qpvby3BUB+CRulxPqOzrfAcosvIId0HPofa62JoIMFxgC6D+utwNqWFMyktjOrwHZ/hhngP7+7L1fXtbDvaQFV1G872ejjZ6zHcyYDhTp1lZqSzDh7O3X1wyECV3znY6DCovwSH/hKGDtRhyEBV3Pw9jRkzsvtLu66uhJKrzeSVNOE9QtpjVTbGwwg/9+6D57fq2th8oIZrt1oZMsiApmaBXSfrsDTrTBNt43o/9vq5G+Hbo73tfHuojuu32hhir3qBHO5sQM5l1Qu3t5sB3q7d66fq+na+P6Ggqrodp4F6SA0lhI+VciJOqQ7j7aqPl0v3l9KaeoHtJxVU1bQx2K57vuWnnqAwvXefb+7w+ZLcaPX9EY4Shjv23NXPLxdIylcNfBRVCPi76dDcpdoe7aLP6GHd7R3moIeRgQQnO10cB+iSW9JKsLeBehDZw0kHD6ce/M+u0//srSUom+FwbCt6XYIWZZzgcmbPcR08IgT3sRHI66q63fu56855i5YzL2IFsRfPaVxPiT3Vp74VQEFWEq4eYwDISjhBdvLpXmWaGxUETFlOYWZnnibGnCE57tyPSKlQyBs4uncL0+as6JN9gGrEsOu/P0Ji0VXkTS1kXLlOVtl1lM0tLBnnSUz+FY1wBT9SZ+elHMF2sMp/9QykBMx4loaa7gM+98pP7Q9nLsTi4ToMY6n0vvq7Iv/biMuLRH4yTExM1P8vLi5m1qxZrF27lr/97W9YWlpy4cIFVq9eTXNzM8bG3TtKfUVfX7MTIJFIaG9vv0voX57bs0uELj28lpYePmn/CK+88grPPfecxrWkohYMDAzpZ2XDgR3/QQDMzPtx4cwBfMaGqpYXAbMWPsKZoztRyBswkakGEbwDJmNhZcPhHzYiCAKm5pZEn92Pt/8k1fIiYPr81TQq5Zw6uAULSxsN3d5jJrB3+5cIAqQmXsQvIIT9O78B4IFFK2lqauTo/u/pb6O5hAXAzz+Qnds2IyCQFB/D2HET2b1jKwALIpajUMg5uPcHLK2sNeR8xoxj1/ffIAgCyQkx+AcGdSwvgnkRDxI4YRLXr1WQkdp9sGailzv/2XcCBIhKy2HEYHuiM3K5WnWLtQum8eqnWxnt4kxKbjHjRrkBEJNSz83qFpbMskYigbqGNiaPMycmpZ5ls/sz1NGIQ2eqmTrBgv6W+pRebdLQaTTIVjWjZehglMVlVOw+plpeBBS8/Tm6xkY4P/swipLybvYG+Pvy7fc/ICAQm5BM+OQQjp48Q9nVq/h6j8ZAX59+FhbdGvmJQwfyn+hsBASiiioYNdCKyPxyKuoUPB3kyThnW7Ym5mEj6/6lbKLrIDaeS0UQICr/CqMH2XD2UilXaxt4doovaVeuk1l+g+OZlwkf6ayWC3IfwufHYwGBqOzLzPH3IMh9CIqmZjwcbNlxMY16ZRNm0u4vURO9R/LF7qMgCFxIycLWqh8HIqMJHO1Bg0L1ctLU3MLUwO4zmMaN8WHT9t2AQExiMtMmBXPkVCRlVyvw8/JUyTa1EDpBc0B0vO8ovvrhAAgC0clpDLC24tDpKAK8PWmQK3j6oQgqrt8gIV1zdk12STt1coFQL10kgKIRvIfpkFLQTm6Z6mtv+U0Bh/6qARhPZ4GMy+2kF7ZR09BE+Bh9kKhmUvgP1yP+UivZxW0YGki4cr2dnNJWgr30qZF31hM+AZPpZ2XDoZ0bEegop2f24z12Ekd2d5TTBatRKlTltJ+VZjn18w9kx7bNACTFxzJ23AR2dZS1hRErqKm+hblFv25+NNbfn63bvgcgPj6BqVMmc/zEScqvXsXH25vHVj9C5bVrpHTZpwrAa+wULKwGcHTXZwgCmJpZEhu5j9H+k1XLi4CweY9yOTeVluYmfMappqu7jA7D1MKW2KMfIwDGppZkxe3BtJ8dWbG7cRoxkSZlPa0tTRibWmvY21dZpxETST67CZnFAAAulQnUKdqY6CFBIgFFE4xyllBZLTDUToKFiYTIdIHCCoGxbhLqlZ35klXcTq28hcneuuo89XXRJSm/jdwrYKgvofyGwKpp+pRca8fJVof8MlWblFGk8oepfvpIUMmOcdMjIbeVnJI2DPWhrKod/xF69JNJuFat0pt8qYnqujZmBxkjkUC9QmD8aCMKy1rwHm6IlbkOu07JKTopx8pcB/chnQMBmZfbqZU3M8VX1cWTN4Kvmy5JuW1cKm3HUF+PsiqBsqpW+plKcOmY3RCfoeBmTSsLppqrdMrbCR4jIz5DzqIwC5ztDTh2sQ4jAwkzg8yoqu58Q0/IauRWbRvzJpsiQSUb5GtMfkkzfh5SrC102X6sFp/hRkyfIEPeZaaLtnG9H3sTsxu5VdfG3FBZh852JnpLKbjSjO8IKdb9dNlxvA4zEx3qGjptTcltprqunVkTpEiABoXAOE9DCstb8HY1wNJclz1nFTw+T0ZhWSsug/TJuqxq/1PyWqiub2fmeCOVrFIg0NOAovJWvFwMsDTXYW+kgiED9XAaqIffcAMSLzXj4hWGzMKWmKMfg9Dh87Eqn8+M2Y2ze4fPu08k6cwmZOYD1PbmlArUydsIHqWjqseawGuohIqbAsPsdbCQwZlUlc/p60FmcWdc0/JbqKlvZ3qgodreAA8DYrOaySpqxVBfQum1Njyc9dDXk5CU29ylvDQz2UdP7fO+rrok5bVx6YrK/8pvCAS46yI1kKBs6ixrQzzDMDG3JfHkJwiCgFRmyaWEPfS396A0N4r66nL8w5+hsjiF66XpFKQeYZjXjPuuO339A/lh2yYEBJLjY/AfN5E9O1R7Cs6PWMHp44e4UXUdB0cnDTnvgCn0sxrAkR8+V9WB5pbEnN2Pl/8k1fIiYNr81dTV3MTUwlJdl3mMCcPM0pYz+z5BEMDEzJLkqL14T5hL0vnd3KgsZtjIcbiMmsDFY5sws+zMU7/ASVhaDWD/ji8QBFU/MOr0QXwDQjn4w+1+4Co+e/9VXIaPJi8nFU9vVbvo7x/A99u2gAAJ8XFMnhLGyRPHuFpejre3L3Z2A9m3dzcDBthyJ0EjnPj8VAIIAlGXipnjN4KgEU6qtn+QDeNcHdkSlYqNuYmG3LDRKv+NO/YxAMYyS7I76uzs2N0M7qizGxU1pERuwrDLTJcx/mP5fptqOXpCfDyTp0zl5InjlJeX4e3tw81bN8nLy+X8uUiCgkPUcvfjD4F+3mzasQdBEIhJTMGmvzWHT51lrI8XDXIFA20HsPPAEWxt+ndLo/9KxMGjXwyJIGj52VVEpAshISF4eXnxwQcfAKrNaJcuXUpjY6N6EOLNN9/kz3/+M9XV1VhYWLBp0ybWr19PTU0NoJpR4uHhwX/+8x/1cyMiIlAoFBw6dAhQDbDs3buXuXPnqsNYWFjwwQcfaOy50hORkZGEhoayY8cOIiIiAKiurmbQoEF88803REREsHz5cqqqqjhx4oRa7qWXXuLIkSPqDXednJxwd3fnyJEj6jBLly6ltraWI0eOoFQqMTY25vDhw+ojsU+ePElYWBhnz54lJCREbcvttOgLF7Mbeg90F5rbun916isyg6beA/WAsa6y90B3oUXQbjx42K17//J/myVfDtVadu2meb0H6gGvrF1a67Q4t0MrOR0Tk94D3QWJeT+tZZvttEtfhbF174HugkGLXCu59xPGaK1TLr+3AdbbzA3VvozaGFVrLWuMdvVKntxJa51Flfc+k+l+qbrVt5lXPSFv0E62paWt90B3obpKO9+1HtB9tl5fKc7vfUbc3dC7yzLG3jCSau8LDXU9z5rtDQMj7XVKTXqfSdcTOvdxLKuPT9/2q+uJq5Xa1Uc3rmvnfwAyM+3SyM62+8yjvuI1pLH3QHfByqhOK7nrSvPeA92FaoV2Pmhvpn0/0MqgRmtZx4x9Wsl9ZfiM1jrDXEt6D9QD5Uqb3gPdhRG63Zc294UBI3x7D/QbpezpiF/bhB4Z9NHdt6P4b0Wc6SLyszBs2DBaWlr46KOPmD17NhcvXuTzzz//UZkXX3yRiIgIvL29mTJlCgcPHmTPnj2cOtXztERteeONN7CysmLAgAH88Y9/xNraWj2I8/zzzzNmzBj++te/snjxYmJiYvj444+7bf578eJF3nnnHebOncvJkyf54YcfOHz4MKA6CjsgIIC3334bZ2dnrl+/zp/+9KefNA4iIiIiIiIiIiIiIiIiv33EPV1EfhZGjx7NP//5T/7xj38wcuRIvvvuO956660flZk7dy7//ve/ee+99/Dw8GDjxo188803hISE/KS2vf322zz77LP4+vpSWVnJwYMHMTBQfXXw8fFh586dbN++nZEjR/KXv/yFN954o9ssmueff57ExES8vb158803+ec//0l4l1M9vv76a1pbW/H19WX9+vW8+eabP2kcREREREREREREREREtEWiI/lN/n6PiDNdRH4SIiMju137v//7P/7v//5P49qDDz6o/v/KlSu7DWasXbuWtWvX3lVPT6vhbi9P6isTJkxQLxXqiQULFrBgwYIffYaZmdmPnsQ0YsQIoqOjNa51tT0kJKTHuIiIiIiIiIiIiIiIiIj8fhBnuoiIiIiIiIiIiIiIiIiIiIj8DIgzXUR+N6xZs4atW7f2eG/FihUsWbLkF7bop6VV0H6M1EhPu8307oeaZu03dDTQ1W7jyiLLsb0Hugvr1mq/SezoF7XbEDfVY6HWOttitNvwzcRQe1/or+WGgwC3mrTzB4VC+2aqsVW7zWmn+mu3eTRAZZ12GxUPMbyktc5dWcO1lnUZpN1mr87mfT9W/E5S6rXb6HCed5nWOq8qtT9pQtGsnQ+2tnc/brev3GrQzo+szbTfMNjf21FrWQupdvWKno72Jw82NGu/way2NLdq1w4797ultc7W9hqtZd0GarepbZug/aa2tlLtNvaOLu5++mFf0bauB7hco91m7QZ62m+UnXtZu5nOJm7dTyLsK1Vy7TfRdzQx00rO3Ej7Gd0l8u4nKPUFY/1mrXVmtIzUSm5A70F+s0h0xPkXvxTioIvI74Y33niDF154ocd7ZmZm2NjY/CRLeoqLi+/7GSIiIiIiIiIiIiIiIiK/f8RBF5GflDuPjr5XiouLcXZ2JiUlBS8vr3uStbGxwcZG+6PiRERERERERERERERERER+SsRBF5GflD179qCvr/2U6p+aTZs2sX79+nvebPfnYuXKldTU1LBv375f2xQRERERERERERERkf9Rfq8nBf0WEQddRH5SLC1/+TXW/w20tbUhkYgVm4iIiIiIiIiIiIiIyP8S4u45Ij8pISEhrF+/HgAnJyf+/ve/88gjj2BqaoqjoyP/+c9/NMLHx8fj7e2NkZERfn5+pKSkaNzftGkTFhYWGtf27dunMYCRlpZGaGgopqammJmZ4evrS2JiIpGRkaxatYra2lokEgkSiYTXX3+91zg4OTnx17/+laVLl2JiYoK9vT2ffPKJRph//vOfeHp6YmJigoODA+vWraOhoaGb3QcOHMDd3R1DQ0MeeeQRNm/ezP79+9X29HTUtoiIiIiIiIiIiIiIiMjvA3Gmi8jPyvvvv89f//pXXn31VXbt2sXatWsJDg7Gzc2NhoYGZs2axdSpU9m6dSuXL1/m2WefvWcdy5cvx9vbm88++wxdXV1SU1PR19dn3LhxfPDBB/zlL38hNzcXAJlM1qdnvvvuu7z66qts2LCB48eP8+yzz+Lq6srUqVMB0NHR4cMPP8TZ2ZmioiLWrVvHSy+9xKeffqp+hkKh4B//+AdffvklVlZW2NnZoVQqqaur45tvvgG0mxlUnJ9FRvIFBEHggSVrVLrk9RzZ/RUIAjMWPsqhnRuxtLZj6PDROLuodmMvys8iPSkaQRCYt/TxDrkGDv7wNQICsxc+QnTkEWqrbzDIyYWAiWFqnYX52aQlqmQXLHsMhbyB/Tu/QUBgzqJVJMWdo6G+DhMTGcFTH9Cw93J+FunJFxEEgblLnlDbe2jX1yAIzFq0mtzMJCrKi5EaywidtvC+dRbk5ZCSGIsgCEQsfwS5vIE9O75FQGBBxEOYyEzZvvVL+vcfwOTw2Wq50sIMslOiAIFpC58EoKlRwZEdH2LnMIyASQvJSo4k+tROHnvpUw2dl/IKiEtKRhAEVi5bjFKp5Kut23F2dGBm+BROnj3PrepqSq6U8dKzT2rIyjxccNuwnpyX/4GisBQ9MxnDXlkLEgkFb32G7Zwp6Fua01JTT9mm3Wq5K4UZ5KSeBwTCFjzVYa+cYz98iO0gF8aGLiQz8TRVFZcxksoInNJ5gldxQSZZHX40a/FaAJTyeo7u+RIEgWkLHiUj6Tx11TepLCvkwSff6FPa/vD9JvrbDMB1+Ehc3Nw1fbcgk4zkCyAIzO6i88juLxE6fLcoN53y0nzsHV0Y6TPhvvPmSlEGuR1pNGV+Zxqd2PVvbAe5MCZkEYe+exsLKzsGu3jjMHTUfdtbXpRBXvo5QCB07tNqnWf2/Bsbexd8gxdx4ciXSHR0aG5UEDr3KbXO3Lx84hOTEASBh5YvRalU8s2W73AaPJgZ4VP5/IuvsbGxxn34cIa7uarlrl/JoPTSORAE/MJUOhX1VRSkHqH2Rgn+09ZTeTmJ7NjtTH9ko0a+lBZmcCk1CkEQCFenrZxjOz/E1uG2H53h+tUijIxNGTdlsVq2IC+H5MQ4BEFg8fJVyOUN7N6xBUGAhYtXkHspi9LiIhydhuDjF6CWqyrLoCz3PAICPpOfUtt7Of0ItTdL8J26HkOpGcmnPsTE3A63MYvUsnl5uSQlxCMIAstWPIRSqWTrt9/gONiJ8GkzOHXyOA319ZjIZEwNm/ar+h/0rZwCHN/1ERZWduq/rxanU5ihkps4W5WnlaXZXM6+wK3rxUxbvoGUc9tpqK3CZpAb7mNmatib02Fv1zw9ukOVpwGTFhJ17Dvqa6qwc3TFe9wMAMqKMshNOw+CwOQu5eXUrn9j01FectPOc60sjwGDXHEbHaTWWVKQSWZKFAgCMyPWqdP32J4vEASBaQse4+KpXUh0dGlqVDBz0dr7zhtt43k/sn2pU3LTzlN5JQ9bB800KszLISUxBkEQWLR8NQp5A3t3bEZAYF7Ew+RkplJeVoKxsQlTZ8zT8CNt28T78Xtt24n8vEskd7QTS9T1wlYEQWDh4hUkxsdQXX2LsislPLX+ZY14VpSkczlTVTeMn6ny+2tXsinOuUD19WKmLt3A+X3vYdbPjoFDfLBzGqX2v9tldPqidR35ouDw9o+wcxhG4OQFxEXuQ9FQi9TEjIDQzvS9n7ZUW712ljDMTgISiMpUHfJgYgTujhIsTSEyXWCQNfQ3l1BVK1BY0ZlGt+sjQRCYvqizPjrcUR8FTlpIVlIkF0/t5PGXu7SH9xHPzJKrXMgqRBBg7cyJqnwuv857e0+z8aml7I9Np1beiKmxIfMCR2vk6dXLGeRnqNqn4DmqPK0ozaYo8wK3rpcwY8XrZMYdRCmvxcjYDK8JC9Rpq22dourzXgRBYO7S233PBg798BUCMHvhI1zKUvU9jbv0Pe9H538j4ulFvxxiSov8rMyYMYN169YxbNgwXn75ZaytrTl79iwA27Zto729na+++goPDw9mzZrFiy++eM86SktLmTJlCsOHD8fFxYVFixYxevRoDAwMMDc3RyKRYGtri62tbZ8HXcaPH88f/vAHXF1defrpp1m4cCH/+te/1PfXr19PaGgoTk5OTJo0iTfffJOdO3dqPKOlpYVPP/2UcePG4ebmhpmZGVKpFENDQ7U9BgYGPepvamqirq5O49fcrDrGNi3xHLMXP4HM1Jz6WtUxlLkZCfhPmEZAyCyy02IxM7eipUXz2NvUhCjmLnkMmak5dbWqIx1zMhIICApnfMhMstLimDprMVNnL+Ha1RIN2ZT4KOYvfRRTM5VsVnoigUFhTAydQWZqPNcqypgxdxnXr13tFpfUhPPMWfx4N71jJ4YzLnQmWamxuHr4UFd7C50ulf/96EyMv8iiZaswNTOjtraazLRkJgRPIXjSNNJTE4mOOsPIUT7d5LKSzzFt4TqMZRY01KnS1tDImOAZD6rDePiEYD+4+xG9MfGJPLw0AjNTU2pqa5FKpSx8oPMlaGpoEPZ2dkwNDe4m25CVz7UDp9R/W4UGcHXHIcq37sN6yniMhzhy+YNNGDsN0pDLTokkbMGTd9hrwsRpD6nDDBnhR0PtTXR0NI/UzEg8x8yINZh09aPMeMaMn8bY4NlcSotlbNAs+ts54B88q89pa9HPkubmno9sTE84z+yINZiYWqh1XspMYMyE6QSGzCYnLZbE6BMYGHY/FlPbvLmUcpYp87un0YTwh9VhTM2taG3pbrO29uamnSV07lNIZRbIu+gMCOvMl7a2VpqUDUhl5hqyMfEJPLhsCWZmnX40f07nwKBFPwuam7sfz1uSfRa/qU9hZGKBskGl09i0P+bWg1HWV6Gjo8tg91CsBo7oJpudHEnYgnWYmN7hR9O7+NFwXxrqNMsoQEJcNBHLVmJqakZtbU2HP0wmZHIYaSmJREedxdCoe35euXQW78lPYmRsgVLeaa+Z1WCUDTfQ0dGlKOModkO6HwMfHxfD0uUPdvhgDVKplAfmzlffr6yoYO78hVyrrNSQ+zX8D/pWTtNijzJ0hL+GXEH6WSbOfgqpiQWKepWcraM7gdMex1hmSWtLE36THmTM5Ie4de2yps7kSMK72WtC0IxOnROnLWfitBVUVRSrr11KOcvkeSpbu/ruuC7lJTP+WI9plJF4jpmL1mqkb25mPH4TpqvqlPRY2lpbaZQ3YHKH32ubN9rG837TqLc6JSOu5zRKir/AwmWPYGpmRl1tNZlpSYwLnkrQpOlkpCYwfORo6mqqu9XXoH2beD9+r3U7ERfN4mUrMTU1p7a2hoy0lI56IZy0lCSCJ4VhN9Ce4NCwbjoLM84ybqam3w9wcGdsmMrv21qaMDa1orVVs87OSo5k+qK1mMjM7yijK9Rhbly7Quish7l5XfP4+ftpS7XV6zJQQlSWgLIJjDtO9pY3QnW9gMxIQrsAIxwktPRwCnxmkqo+0qyzjQme3qU+8g3B3kmzPrqfeJ7LKGDNjImYm0i5Va9A0dRMcuEVPAcPBODKjWoemuxP+c2abvbmpZ0l+IGONrEjT+0c3Rk/o6Mua23iVtUVAsJWUX2jM43up05JS4hi7pIe+p5B4Yzr6PO6efhQf0d5ux+dIiI/hjjoIvKzMmpU51fj24Mf169fByAnJ4dRo0ZhZGSkDhMYGHjPOp577jkeffRRpkyZwttvv01hYeF9232nHYGBgeTk5Kj/PnXqFJMnT8be3h5TU1MefPBBbt68iUKhUIcxMDDQiP+98NZbb2Fubq7x++6L90iOPU1qfGSv8tPmr2L6/EdIjjkNQGLMGZLjzvUqp5A3cHTvFqbNWdFr2K7cXu515741STFnSOmDvSYyM5asek49sHQ/OvtCQX4OmenJZGV0LmdLjz9JRsLpe37WvZCWmYWXp8e9C94+6rzLkecZCSfJTOzdXmMTc2aveJmW5kb1tZTYU6TFn+2T6oKsJFw9xvTZ1LkLlzNv0QriojX9TeW7vetsalQQOn0J2Wmx6mva5k1mwgmyk3qXC571GCGzHyMz4cR925udeIJLyad6kQIDQymT5j1D3a1rvYbtypKF81myaAFR0THqa0UZJyjO6lnn4BEhDB8bgaKuqsf7GfEnyUo806teY5k5D6x4iZZ7KKMAjUol02fNIy0lUX2tOOsEJdk954vD8BDc/BahqK/iRlkmFUVxVF5OuCedSO74l1/H/6Dv5fRKUSaFOfEU5sQDkJt8grzUnvM0J/EI9kO8MDSS0aisJ/bEV/hPfUTD3syE3vNUqajn7KFvCJ65EoCshBNkJ/dua3OjgoApyynMjFZfS407RVofdBoYSZm15Elqbnb6vbZ5o20870e2r3VKU6OCwKnLye+SRn1BJjPjwUefvqe28DY9tYn34/c/ZzsBkJWRxshRXhrX8lJPUJDWs99fSjqCnbMXBkYyxoY9ztiwx8lLPQ5AWtwp0vuQnz2l0f20pdrqdRsEroN67rsUVEBKYTsyIzDQk5BUIOA8oMuS+viTZPTB3ju5n3j2RGJ+KfKmZjJKrpJVUoGko8KVoBmvnKQT5Kb0nKdZCUexHzoaQyNZN/n7qVNUfd7IXmVNZGYseeT/1OXtfnSKiPSGuLxI5GflzpOMJBIJ7e3tfZbX0dFB6PKiCaoZJF15/fXXWbZsGYcPH+bo0aO89tprbN++nXnzNKfm/lQUFxcza9Ys1q5dy9/+9jcsLS25cOECq1evprm5GWNjYwCkUqnWm+e+8sorPPfccxrX4grbMDAwpJ/VAA7t3IgggKm5JdFnDuA1NlS1vAiYsWA1F07t5daNSuwcnAHwC5yEpdUA9u/4AkEAM/N+RJ0+iG9AKAd/+BqAWQtX8dn7r+IyfDR5Oal4encOPHmPmcDe7V8iCJCaeBG/gBD271QtkXpg0Uqamho5uv97+tvYadjsGziJflY2HNjxHwRUei+cOYDP2FDV8iJg1sJHOHN0Jwp5AyYy0/vWCeA7Zhw/fP8NCJCcEIN/YBB7dnwLwPyIBwmcEMr1axVkpHa+CI7yn4q5pS3Hd3+GIAjIzCyJP7ePMUFziIvcS1VFMa6e46irvk5JYQYpMUfxDpyulg/w9+Xb739AQCA2IZnwySEcPXmGsqtX8fUejYG+Pv0sLHr0CaNBtqoZLUMHoywuo2L3MdXyIqDg7c/RNTbC+dmHUZSUq2U8x0zF3HIAJ/d8qrY34dxe/ILmknBuj8rekYHkpJ5HqahDatL5RcY7YAr9rAZw5IfP1X4Uc3Y/Xv6TVNPGgWnzV1NXcxNTC0sNm3tL29MnDnGj6hqDHJ004ugTMJl+VjYq30Xo8N39eI+dxJHdKp3TF6xGqZBz6uAW+ll1Hv+ubd6MHBOGuaUtp/d+giCAzMySpPN78Zk4l8Tzu7lRUcywkeMoyIyh5mYFNvbD7tted78wzCxtidz/CYIgYGJmScqFPXiNn0dK1B5uVhYz1GMcioYaoo9v0sgXgIAxfmz5fgcIAnEJiYRNnsSxk6cpL1f5UXJqGterbjDY0UEtM8QzDJm5LUknP0FAQCqzJDdxD9b2HlzJjaK+upwxYc9QWZJC1ZV0ClKPMMxLtVTC01/lRyf2fAodaXTbj+Ij93CjogSXkePIST1Ho7weqYmZhr1+/uPYuW0TAEnxMYwdN5HdO7YAsCBiBQqFgoN7d2Jl1V8t4+QRhomZLSlnPgEBpCaW5CfvxWqgO2V5UTRUl+Mz9Rn8p79IfXU5Vws0X1z9/QP4ftsWECAhPo7JU8I4eeIYV8vL8fb2xc5uIPv27mbAANtf1f+g7+V01rIXuVVVTn6majDNzScM0362XDj0MYIAxqaWpEfvwczSjrSLuxniMZFGZT37v/g/Bg31oawgiSEeE9X2WlgO4MTuT9V+H39uL2M68rSqogRXz3Hs/moDTq7eXM5NZvjoCXiMUfnumX2q8mJiZkly1F68J8wl6fxublSqyovLqAlcPLYJM8sB6jTyGjsFC8uOOqUjfW/XKcf2fAFA+PxHOX3wW84c2oJxly/E2uaNtvG8H9m+1imuoyZw4egmzPt1phGAz5jx7P7+awQBkhOi8Q8MZu+OzQDMjXiIE4f3IJfXYyLTLGegXZt4P35/P+2En38gO7eplk111gtbAVgQsZya6ltYWPTr1h66eoVhamFL9JGPocPvM2NUfp8Zsxtn94k0KevJSzlG3a0KrGxVdfbosVOwsBrAsV2fqfMlLnIf/sGqMnr9agluowKxHuDA2cPfYtnfXq3zftpSbfXmlkG9op0JHqohBkUTjHKWUHlLYIidBAsTOJchUFgp4O8qoV7ZmUaj/adiYWnLsd2fQYe9XXVWVRTj5jmO2urrlBZkkBx9FJ9x0+8rngBBI4fx+VHVMrWorALmBIwiaOQwFI3NeAy2o7Ciii1n4hlopSk3wjcMs362nD/Y0SaaWpJ2cQ9mlgNJvbCLYSODaFTU06+/A7EnNmFhrUqj+6lTVH1em44+r6Dqe54+iE9AKId+UPWVZy18hDNHfkAhr8e4o7zdj87/VsTTi345JMKdb7QiIvdBSEgIXl5efPDBBzg5ObF+/Xr1xroAXl5ezJ07l9dff53//Oc/vPrqq5SVlalnu2zcuJE1a9aQkpKCl5cXR48eZebMmdTX12NiYgLAH//4R/7+9793G4y5zdKlS5HL5Rw4cIBt27bxxBNPUF9f3+c4ODk54e7uzpEjRzSeWVtby5EjR9i9ezdLly6lsbFRPdX+zTff5M9//jPV1dVYWFjc9ajqxx9/nIqKCg4ePNhne25zLkvRe6C7YKDTw/zUPqKn0/dBsq40t2k/pmugq529hjo9L2vpC2X1/bSWHS27pJVcqsdCrXW2xWRrJWdi2H1pSl/pb1SnteytJtPeA/WAoll7P2ps7T5Fvy9YGt/7V+bbVNYZ9R6oB8b1186HAHZld1/S0ldcBrVpJedsfkNrnYdTbXoP1APzvMt6D3QXrir79x7oLmjrg63t2k8mvtWgne9am2lf1ze2aG+vhVS7ekXb9gWgoVm/90A/Mc2t2qWRc79bWutsbde+DpS3GGol1yZo/yJmK63WSi66uPsHlL7iYK1929+sZTthoKdd3QmQdEk7nT5u2peXljbty3dY9Rat5HYZPdx7oLtga65dnhrra+8Lipael/z3xpRR2pWz3wLXXn6w90C/AgP+oZ3P/ZYRlxeJ/GosW7YMiUTCY489RnZ2NkeOHOG9997TCDN27FiMjY159dVXKSwsZNu2bWzatEl9X6lU8tRTTxEZGUlJSQkXL14kISGBESNU+xY4OTnR0NDA6dOnuXHjhsbynx/j4sWLvPPOO+Tl5fHJJ5/www8/qDf5HTZsGC0tLXz00UcUFRWxZcsWPv/88z4918nJifT0dHJzc7lx40a3WTsiIiIiIiIiIiIiIiIivx/EQReRXw2ZTMbBgwfJyMjA29ubP/7xj/zjH//QCGNpacnWrVs5cuQInp6efP/99xrHPuvq6nLz5k0eeughXF1diYiIYPr06WzYsAGAcePGsWbNGhYvXkz//v155513+mTb888/T2JiIt7e3rz55pv885//JDw8HIDRo0fzz3/+k3/84x+MHDmS7777jrfeeqtPz33sscdwc3PDz8+P/v37c/HixT7JiYiIiIiIiIiIiIiI/FRIdCS/yd/vEXF5kYjIHfS0LOq3gLi8qHfE5UW9Iy4v6h1xeVHviMuLekdcXtQ74vKi3hGXF/WOuLyod8TlRb3zv7i86PorD/Ue6FfA5q1vf20TfnLEmS4iIiIiIiIiIiIiIiIiIiIiPwPi6UUi/1NERUUxffr0u95vaGj4Ba25N0z1lb0HuguKVu2+vgPoajkZztKwVmudijapVnJmkhqtdeaVaf8lPPjaDq3ktJ2tAqAb6K6VnNsT2h1jDmA9bZLWslVuwVrJGWzp29K9njAPGq+V3IeNj2uv01S7L8TZxkO11vnw0JjeA92Fdol2X1wzldr70WyvSq3ksm/Z9x7oLjia12gtu2Wvdl+Xh7hYaq1TT087ncaG2n9LS83Wfhacjq52fn+1pO+b3N+JgZF2M11amrWfDeQ52lorud17tZ89N8pXez8qK9OuT6Oj5cmLAO2CiVZyE8dqP4tjlFT7mYKWZalayd0a5KW1zuZhHlrJ+Rqmaa3TrDxTa9lqBy+t5Pz1r2it0/56slZyWf1Ctdbp165tWxqitc5fHR1x/sUvhTjoIvI/hZ+fH6mpqT8apri4+BexRUREREREREREREREROT3jTi8JaIVr7/+Ol5eXvcd5pdGKpUybNiwu/76wm8xXiIiIiIiIiIiIiIiIiK/PcRBl/8Bfq1BghdeeIHTp0//ZM/7rQx2/NTxEhERERERERERERER+SWRSCS/yd/vEXF50e8YQRBoa9N+d/X7RSaTIZPJfjX990pzczMGBr3vXP7fFi8RERERERERERERERGRXwdxpssvzK5du/D09EQqlWJlZcWUKVOQy+WsXLmSuXPnsmHDBvr374+ZmRlr1qyhubnz6LOmpiaeeeYZbGxsMDIyYsKECSQkJKjvR0ZGIpFIOHr0KL6+vhgaGrJ161Y2bNhAWlqaevRw06ZNvdpZWlrKnDlzkMlkmJmZERERwbVr17qF27hxIw4ODhgbGxMREUFtbefmqT3NTPnyyy8ZMWIERkZGDB8+nE8//VTjfllZGUuXLsXS0hITExP8/PyIi4tj06ZNPcZDEARef/11HB0dMTQ0ZODAgTzzzDN9ygsnJyf++te/8tBDD2FmZsbjj6s2z3z55ZdxdXXF2NiYIUOG8Oc//5mWls4NBu+MV3t7O2+88QaDBg3C0NAQLy8vjh07pr5fXFyMRCJhz549hIaGYmxszOjRo4mJ0X7zSxEREREREREREREREZHfPuJMl1+QiooKli5dyjvvvMO8efOor68nKioKoeN0mNOnT2NkZERkZCTFxcWsWrUKKysr/va3vwHw0ksvsXv3bjZv3szgwYN55513CA8Pp6CgAEvLzt3t//CHP/Dee+8xZMgQjIyMeP755zl27BinTp0CwNzc/EftbG9vVw+4nDt3jtbWVp588kkWL15MZGSkOlxBQQE7d+7k4MGD1NXVsXr1atatW8d3333X43O/++47/vKXv/Dxxx/j7e1NSkoKjz32GCYmJjz88MM0NDQQHByMvb09Bw4cwNbWluTkZNrb21m8eDGZmZnd4rF7927+9a9/sX37djw8PKisrCQtre+7u7/33nv85S9/4bXXXlNfMzU1ZdOmTQwcOJCMjAwee+wxTE1Neemll3p8xr///W/ef/99Nm7ciLe3N19//TUPPPAAWVlZuLi4qMP98Y9/5L333sPFxYU//vGPLF26lIKCAvT07q0YFuZlk5IUA4LAwmWPopA3sHfnZhAE5kY8TE5mClfLSpCayJg6fZ5a7nJ+FunJF0AQmLNkDQAKeT2Hd32FIAjMWvQoxiam7Nv2GZb9bQma2ilblJ9NatJFEATmL328Q7aB/T98DQI8sGgVSXHnkDfUYmxiSvCUB9Sy+XmXSEqIQxAElq5YiVzewA/bvwMEFi5ewYmjh9DR1aFRqWTJ8oc14pmaFIPQJZ77dqoG2uZGrOTC2WNUV9/A0WkY44KmaqRRbl4eCYlJCILAg8uXoVQq2bRlK06DHZkeHg7A5i1bsbHpr/4b4PqVDEpyzgECY8KeVsWzror8tCPUVpUwdvp6Ki4nkR27nRmPbNTQmVVxiwuXKxAEWDPeg6u1cj6OysBzoBVLfVy4WFRB/o1aXKzNGT/ETkP2SmEGOannAYGwBU8B0NQo59gPH2I7yIWxoQvJTDxNVcVljKQyAqcsUcvKPFxw27CenJf/gaKwFD0zGcNeWQsSCQVvfYbtnCnoW5rTUlNP2abdajl9x6EYeXgjkUioO/IDuta2SEf6YOThTfX2L2i7eR2zmYtpvVWFIuaMWi6ztJILOcUICKwND1TlccUN3jtwno1PzAfgk2Mx2FmYMj9gpEY8L+XlE5+YjCAIPLx8CUqlkm+2bMNpsCMzwqcSn5jE5eJSnJ0c8ffz1ZDVG+SM4XAvAOSn9qJrZYPhCG8M3EZRv3cT+s7D0TE2oV2poDHx/B32XkYQYO20Dnuv3uC9A+fYuGYBZzMLuXztFjKpARHjRmvorCrL4ErueRAEfKao8kVRX0VR+hHqbpTgG7aeyssJ1FQVYWBkyoixqnypLEnnctZ5BATGzXi6w7eyKc65QHVVMVOWbKD0UjQ3KvKwtnPF2aPzZKeSgkyyU6IAgemL1nX4goLD2z/CzmEYgZMXEBe5D0VDLVITMwJCO8tpdkERMcnpCAI8unguuUUlxKVmUlZxjZeeeAg9PT2++H4vA/pb8sCUTp05+UXEJKchCAKrl8wnr6iYuNQMyiqu8eITK9l3/Aw3q2sZ6uTAlAkBGmlUXJBJZvIFBEFg9uK1ACjl9RzZ8yUIAtMXPEpRbjrlpfnYO7ow0meCKg/yLpGcqKoXlixX1Qu7dmxFEGDR4hUkxMdQU32LK1eKeXr9yxo6rxRmcClNlS9Tu5SX4x3lxT90IQAndn2EhZWd+m/ovf6MOnuMmuqbODoN1ahXnOz0GOWimgl54LwCACtzHeZPMqGorJXTCUq8XA2ws9ZF0ShwLrlRLWtnCcPsJCCBqExVe29iBO6OEixNITJdYJA19DeXUFUrUFjR6X9luSo/8pnc6X+X049Qe7ME36nrMZSakXzqQ0zM7XAbs0its6wog7x0VRpNmteZRqd3/xubQS74BS8i6siX6Eh0aWpSMGnukwDYW0twc9BBApxO6ZwpO6CfhBlj9fjmWAtuDjqMHa7Dtyc1TwGyt5LgOkj1UeRMahdZCwnTx+iy6WQr3sN0kBpAYzMkF3SeVuM0UJW+EiTsPydXp++CyTKKylo4Fa86vW9uiAk3a9uISlGl72BbXUYO1UcCHLqoumZlpsOcYCmXr7ZyNqmJwJEGGEslKBsFojM6P2Rpm6f3004MGaSPl5vqNME9p1UnN1lb6LI43IyCK80cj5Yz3kuKuaku9jZ6fLG75r59wXGADh5OeiCRcDS28xQlOysd5gUZ8eleBZN9DRAEMNSHo3HNGrLuTqo+yrEu1+2sdJg70ZDP9inxc9PD1ESCraUu359qvG+d2vouwKX8AuISUxAEgZXLIlAqlXy1dTvOgx2ZGTaZ73fvR1dHB2VjIw8v7UyjzOKrXMgqULUTs4IAyC+/znu7T7HxmWXsj0mjVtGIqdSQeeO8NPJUW519afcBjnfUY2O71GM5+YXEJqciCPDIkgXkFRUTn5JOWUUlL6x5hLiUdPYfP807f3pRw9bMkqtcyCpUxXPmxM547j3NxqeWsj82nVp5I6bGhswL1GwPL+UXEJuUgiDAqqWLUCgb+eq77Tg7OjArbDI79h1ER6KDzMSY6VM0TxDKy8slKSEeQRBYtuIhlEolW7/9BsfBToRPm8Gpk8dpqK/HRCZjatg0tVxW0RUupF9S9avmTeVGTT3H41IpvXaTpxaEk5RbRHFFFTKpEQsnabZNfem35uWkcubYHp7/87/UctkFxUSnZCAAjy2aTe7lUmLTsrlSeZ0/PLqckzEJ3Kyp43JZBX9e+zD/7UjE04t+McSU/gWpqKigtbWV+fPn4+TkhKenJ+vWrVMvVTEwMODrr7/Gw8ODmTNn8sYbb/Dhhx/S3t6OXC7ns88+491332X69Om4u7vzxRdfIJVK+eqrrzT0vPHGG0ydOpWhQ4dib2+PTCZDT08PW1tbbG1tkUp//Dje06dPk5GRwbZt2/D19WXs2LF8++23nDt3TmNmTWNjI99++y1eXl4EBQXx0UcfsX37diorez4O9LXXXuP9999n/vz5ODs7M3/+fP7v//6PjRtVnZJt27ZRVVXFvn37mDBhAsOGDSMiIoLAwECkUmmP8SgtLcXW1pYpU6bg6OiIv78/jz32WJ/zZNKkSTz//PMMHTqUoUNVR7b+6U9/Yty4cTg5OTF79mxeeOEFdu7ceddnvPfee7z88sssWbIENzc3/vGPf+Dl5cUHH3ygEe6FF15g5syZuLq6smHDBkpKSigoKOjxmU1NTdTV1Wn8mptVHZfk+IssXLoamak5dbXVZKUnMS5oChMnTScjNYHhI72ora1G546KNC3hPHMWP4HM1IL62moALmUk4D9xGuNCZ5GVGkvCxRMM9/TrZk9KfBTzlzym1gmQnZ5AYFA4E0JnkJkWx/XKMqbPWU7VtasasglxMSxZ/jCmZmbU1taQkZZCUMgkQiaFkZaSSFtbKwq5HJmpqYZccvwFFixdjak6nomMC5raEc94wmcvYvrsxVSWl3azNzYunhXLlmJmakpNbS1SqZR5czoHgs5FRTF6VPcjb4uzzzIm7CmMjC1QNtwCwNisPxbWg1HUV6Gjo4uTeyhWA0d0kz1feJUnxnlgITWgWtGEro4Ec6khLW3ttAsCJ3LLkOr3PMCWnRJJ2IInMZZZ0FCn0mtoZMLEaQ+pwwwZ4UdD7U10dDSP+G3IyufagVPqv61CA7i64xDlW/dhPWU8xkMcufzBJoydBmnIST39qD+6izZ5PToyM9puVNIQeYSWyqu03byO1DuQprzuR0yey77MmvAAzI2l3GpQoGhqJrmoHE9HWwCOp+YxZtigbnIAsfEJPLRsMWZmnfkyf87szmdfiMbIyLBHWcMR3shP7aVd0YDExJS2m9dRXDhO2/UK2m5VoWtlgyLqGLqWmkd/n8sqYk14IOYmRp32Xu6013eIPbcaFOhKujeHpTln8Zn8JIZd/cG0P2ZWg1E23EBHRxdbZz8a5bc0Oi6FmWcJnPEUUhMLFPUqORsHd/zDHsdYZklbSxN5KcfQNzDupjMrOZLpi9ZiIjPv4gvGBM9YoQ5z49oVQmc9zM3rZRqyFxPSWB0xF3NTGdW1dbgNGcxD82diYWZKU0sLpy/G4zNyeDedFxNTeGTxPLWc6xAnHpw/GwszU5pbWlg4M4xFs8K4crV73Z6eeJ5ZEWs66hWVvZcyExgzfjoBwbPJSYslKeYEhoaa7U5CXDSLlz2MqWlnvTAxeDKhk8NITUkkZNJU7AbaExIa1k1nTkokU+c/ibGpZnmZ0KW8pMUeZai7fzfZ3urPabMXMW12BBXlmkedjnY14MB5BQ3KdmTGqvXm7e0gVwjo6YIEyCttwdRYh47vKGpcBkqIyhJQNoFxh3vLG6G6XkBmJKFdgBEOElruOMn4yqWzeE9+UlUfyXv2v6KMo9gNGdstnrmpZ5k0V1WnyLukUWBY50tCW2srjcp6jE06P8SMcNThTEobiiYBE9XYAAZ64GQroaxKNUiSe6Wdilt3RBIY7qDD2bR2FI2COp4GejB4gISyG6rwlqYSorPb6XfH0eperoYcOKdKX9Mu6dugbEe3I33HuBtyqbhZQ27UMH0OX2ykQSkgk6rk2gQBubJdnS/W/XQ4ndCElYVmGdc2T++nnfAebsSe0/U0KNoxNdHp0ClQr2hHV1eCRAIXU5Vcu9nKxRSFWu5+fGGksz5H45qRK9vVaWSgD8PsdSmpVA2O6eqAkYEEeaNmvno463Esrhl5o4BJF9mh9rqUXFPJJua2cqNGIOFSy0+iU1vfBYiOT+ThpYs02piFD8zslGtrpUEhx9RUc4n4uYx81swMwtxEyq16OYrGZpILSvF0GqhK/xvVPDR5LOU3a7qlr7Y6+9Lup8UeZeiI7vXYxYQUVi1egFmXOnvFggewMDOjuaWF8WN8cHEe3E3uXEYBa2ZM7IhnR3tYeAXPwV3j6X+XeCazcskizE1l1NTWYSw1YuHsGer7N25Ws2jOTGKTUrrJxsfFsHT5g+p+oFQq5YG589X3KysqmDt/IdfueH84n5rDE3OnYiEzprquAWsLUxwHWHOzth5dXR183Jy5VdeAjk73PUD60m/1HjMRR2dXDbmo5HQeXTQbc5kJ1XX1uDk78vDcafQzk9HU0sL0iQE42NowfWJAN50iIj+GOOjyCzJ69GgmT56Mp6cnixYt4osvvqC6ulrjvrFxZyc8MDCQhoYGrly5QmFhIS0tLYwfP159X19fH39/f3JycjT0+Pl1f2m+F3JycnBwcMDBwUF9zd3dHQsLCw1djo6O2Nvba9jb3t5Obm5ut2fK5XIKCwtZvXq1ek8UmUzGm2++SWFhIQCpqal4e3trzNrpjUWLFqFUKhkyZAiPPfYYe/fupbW1tXfBDnpKqx07djB+/HhsbW2RyWT86U9/orS0+4s9QF1dHVevXtXIF4Dx48d3y5dRXV7y7exUMx2uX7/e43PfeustzM3NNX7fbPygT3GSycx4cPUztDR1fl1KijlNSvzZXmUv52dxKSOR3MxE9bWEmLMkxZ3rVVaCROPfvmJoZMSyB1dx88aNe5JTyBs4tGcrM+Ytuyc5gLy8fNLS00lP7xxUKMo4weXMUz2GHzwiBPexEcjrqvqsY4CpMS9P9maQhYysylsoW1pZ7D2M2BLNZXoZCSfJTOx9Y2ZjE3Nmr3iZlubGXsNqcPtt4c43wR7QH+RMS1kRAAaDh2HoOhJDF48flUksLEfe1ExGaSVZV66RdeUaCQVlJBSW/ahcTyiVSubMmkFSSt9mq+kNHExLebHqjz7GM7GwDHnjbXsrMTM24oU5wTTe8cZbnHmCkpye88VxeAhuYxahqK/CUGrO2Bkv09aiKm/5qScoTO/Zj3KTj2Dn5IWBkYzmJjleQcspyY1W30+LO0V6wpkeZbtye5O5vmw2d/piPB6uQzGRSskpuExy5iWSsy71QS4OD9dhGEulNMgVbNt3hCUPTNcIkxJ7mrQ+1CtNSgUh05eQkx7ba9iuZGWkMXKUl8a1zISTZCX1Xl7KijIpzI6nKCf+nnSq6pXvmDlvqfqaz3ADvN26DwZW17ez7XgD16vbcBqoh6JRYOcpOfp6nfniNghcB/WcTwUVkFLYjswIDPQkJBUIOA9QhS3OOkFJds/xdBgegpufyv9ulGVSURRH5eXODyJZiSfISe49jQwMpUye/wy11aoXHY/BOowY3L1b6Gyng6G+hEH9dbC37jku7o4SRjh2v+dkK8FQHwZZSxhoJYHbxbNLMfUZboj38Luk79EGqqrbcLbXw8lej+FOBgx3Us1O8XLVZ7SLfje5mnqBHaeUVFW3M9hO9y46tcvT+2kn/DyM8HPv/tHrVl073x6s5frNVoYMUsVnhLMh2UWqAab78YXRQ/UYNbT7YL+LvR6GBhIG2+riYKNDcysciW3CwrQz/0fdRXaYvS6G+hIGD1DJAgwbpEtBWdt969TWd/uKkaERjyxfQtWNmz8aLjG/RNWuFV8lq+Sq1v2bu+nsa7t/pSiTwpx4CvtQj525GIu7m6rO7iuJ+aWqeJZcJauk4r7i6Tvakz2Hj2FkZHTPsmp1fVA70WsE84L9uVFTj5mJMc8tnUXTHe13X/utfeVUTCIjXYZgIlXFLTk7D18P116kREQ0EZcX/YLo6upy8uRJoqOjOXHiBB999BF//OMfiYuL+0n1mJiY/KTP+yloaGgA4IsvvmDsWM0vMbq6qi/3vc3A6QkHBwdyc3M5deoUJ0+eZN26dbz77rucO3cOff3unbE7uTOtYmJiWL58ORs2bCA8PBxzc3O2b9/O+++/f8+23UlXe26/LLW3t/cY9pVXXuG5557TuJZdqkpDb//x7P7+awQEUhKiGRMYrJoeD8xd9BAnDu9GIW/ARNY5c8Q3cDL9rAZwYMd/EBAwNe/HhTMH8BkbyuFdqplSMxeuZsz4qdy4fpXstE6fHBMYiqWVDXu3f4mAgJl5P86fPoRfQIhqmibwwMJVNDc1cnT/NqwHaC6d8fMPYMe2bxEEgcT4WALGTehYXgQLFy9n/56dHNj7A6Z3zHTx9h/Pnu+/QgB1PPft3ATAnEUP89E7f8bVfRS52WmM9tH84jDW35+t274HID4+galTJnP8xEnKr17Fx9ubx1Y/QuW1a6SkpqplhniGYWJuS+LJTxAEAanMkksJe+hv70FpbhT11eX4hz9DZXEK10vTKUg9wjCvzq88E4cO5D/R2QgIRBVVMGqgFZH55VTUKXg6yJNxzrZsTczDRqbp555jpmJuOYCTez5FEARkZpYknNuLX9BcEs7toaqiGNeRgeSknkepqEN6x5c9o0G2qhktQwejLC6jYvcx1fIioODtz9E1NsL52YdRlJRryCkzkzCdthAkYOThgyIuEql3APXHVEuQavdtQdeyP4ZunhpyQe7OfH4iFgSIyr7MHH8PgtydUTS14OEwAA+HAZTfqiUuT3OmAEDAGD+2fL8DQYC4hCTCJody7OQpysor8PUezRhfH3btO4C1lVU32aacVEwmzwWJBMPhXjQmRWHoOQb5mQMAtN28jvGEabRVaw7eBbkP4fPjsYDQxd4hKJqa8XCwZcfFNOqVTZhJNV/AnEaq/CHl9CcIgFRmSV7SXqwHulOWr/IH36nPkB27jebGegyNzABw8QpDZmFLzNGPQQBjU0uyYvdg2s+OzJjdOLtPpElZj5P7RJLObEJmPkCtc/TYKVhYDeDYrs8QBJCZWRIXuQ//4DnERe7l+tUS3EYFYj3AgbOHv8Wyv72GzeP9RvP1zv0ICEQnpTOgvyUHT58n0GcUDXIFTz28mIrrN0hIz9KQG+fnxTc79yEIAjFJaQzob8Xh0+cI8FbJvfbPT/Ec7kJ6Ti5jvTsHj70DJmNhZcPhHzYiCAKm5pZEn92Pt/8k1fIiYPr81TQq5Zw6uAULSxu1rJ9/IDu2qeqtpPhYxo6bwK4dWwFYGLGCmupbmFv06zawNLKjvJza21leEs/vxXfiXBLP7aGqshgXz0BmLnuRW1XlFGRq7p3VW/354Tt/wdXdU6NeSb7UTHVdO7MnGiORQINCYPwoQwrKW/FxM8DKXJddp+WE+hohNdJB0dhZr+eWQb2inQkeqtcYRROMcpZQeUtgiJ0ECxM4lyFQWCng7yqhXtnhfx5hmJjZknLmExBAamJJfvJerAa6U5YXRUN1OT5Tn8F/+ovUV5dztaBz8M7DLwxzS1vO7v8EQQATM0uSo/biPWEuyVG7uVFZzDCPcSgaaog+vkldp2SVtFMrF5jkpZrmIW8EHxcdkvPbyb2iWgZSfkPAwUY1AOPpLJBxWRXX7FKBWkUboaNVL9CKJvAepkNKQTt5ZQKG+hKu3hQYYCEwzl2H6obOEZDkS01U17UxO0iVvvUKgfGjjSgsa8F7uCFW5jrsOiWn6KQcK3Md3IeoBl1S81qoqW9nxjgjVb4oBQJHGlB0tZXRLvpYmemw95wSWytdJvsZcrO2vYtO7fL0ftqJxKxGbtW2MW+SqSqe8naCfIzJL23G190I63667DhWh5lMh9qGzuVZ9+MLaYWt1DS0M22sARJUaTTWXZ+47BayisFQX8KV6+2MGioh1NsARZdZJ+kdsuH+BkgkIFcK+I/QIz6nleziNgwNDLhyXTUzqV4h/CQ6tfXd2wSO8WXz9h9AgNjEZMInhXDk1BnKrlbg6zWKuvp6fth/CLM7Zp0EeQ7j8yNRIAhEZRYwJ3A0QZ4uKBqb8Rg8kMKKG2w5HcdAq+7L87XR2dd2f1ZHPZZ/Rz02zs+bb3bsAQRiklIYYG3NoVORBPiMpkGuoPhKOTn5hZy+EMPkCYGd8Rw5jM+PqpaZR2UVMCdgFEEjh3XE047Ciiq2nIm/Szx92Lx9FwICMYnJTJsUzNFTkVy5ehU/L1W70NzUzKQu+m7j7x/A99u2gAAJ8XFMnhLGyRPHuFpejre3L3Z2A9m3dzcDBthqyE30GsF/9p9CEASi0i4x3Mme6IxcKm5Us3Z+GDtPx1CvUGJmotmv6mu/Nf9SOkX52cRGnSRgomo56QQfT77cdQgEgYvJGdhaW3LgzEUCvTxoUChpam7B0tzsd3PCjqSHWUIiPw8SQejD50+Rn4W2tjYGDx7Mc889R3p6OgcPHqSsrEw9+LBx40ZeeOEFamtrUSqVWFpa8s0337BsmerLfktLC87Ozqxfv54XXniByMhIQkNDqa6uxsLCQq3n73//O99//z0ZGRl9suvkyZNMnz6dy5cvq2e7ZGdn4+HhQUJCAn5+frz++uu8+eablJaWMnCgalri8ePHmTFjBuXl5dja2vL666+zb98+UjtebO3t7VmzZg1//vOfe9S7efNmnnnmGS5fvtzjbJe+xCM3N5fhw4eTlJSEj4/Pj8bTycmJ9evXs379evW1999/n08//VQ9+wbg0UcfZdeuXdTU1AD0GK8nn3ySV199VS3j7++Pv78/H3/8McXFxTg7O5OSkqLegLempoZ+/fpx9uxZQkJCftTO2yTn/fiXmR9D0arFl4cODHT6PnOoK6b6DVrrVLTd+wAcgJXOvc2W6cq+bJfeA92Fx6717NO9cdp7g9Y6dQPdtZIb/UT3ZVV9xXraJK1lq9yCew/UAwZfvqW1TvOg8b0H6oEPGx/XXqepdhNIB9s09x7oLozRS+w90F1ol+j2HqgHMtu196MB0ureA/VAXvWA3gPdBUfzGq1lP9nR8+B4bwxx6fuszTvR09OuI+xs33uYu5Ga3dJ7oLugo6udvVdLarTWaWDU+4eVnmhp1q5NA/Acba2VXELM1d4D3YVRvna9B7oLZWXatcM69/FC2a7la8XEsdqfCjnBsvtS2L5iWZaqldytQV5a60ys//EZpHcjwLj70p2+YlaufRpVO3hpJVevr30daH89WSu5rH6hvQe6C66N2qWvhVeI1jp/bW6+/uivbUKPWL3+5a9twk+OONPlFyQuLo7Tp08TFhaGjY0NcXFxVFVVMWLECNLT02lubmb16tX86U9/ori4mNdee42nnnoKHR0dTExMWLt2LS+++CKWlpY4OjryzjvvoFAoWL169Y/qdXJy4vLly6SmpjJo0CBMTU0xNOx53wSAKVOm4OnpyfLly/nggw9obW1l3bp1BAcHayzHMTIy4uGHH+a9996jrq6OZ555hoiICGxtbXt87oYNG3jmmWcwNzdn2rRpNDU1kZiYSHV1Nc899xxLly7l73//O3PnzuWtt97Czs6OlJQUBg4cSGBgYI/x+P7772lra2Ps2LEYGxuzdetWpFIpgwd3X8vaF1xcXCgtLWX79u2MGTOGw4cPs3fv3h+VefHFF3nttdcYOnQoXl5efPPNN6Smpt51Q2ERERERERERERERERGR/w3EQZdfEDMzM86fP88HH3xAXV0dgwcP5v3332f69Ons2LGDyZMn4+LiQlBQEE1NTSxdupTXX39dLf/222/T3t7Ogw8+SH19PX5+fhw/fpx+/fr9qN4FCxaojyuuqanhm2++YeXKlXcNL5FI2L9/P08//TRBQUHo6Ogwbdo0PvroI41ww4YNY/78+cyYMYNbt24xa9asbkdAd+XRRx/F2NiYd999lxdffBETExM8PT3VM00MDAw4ceIEzz//PDNmzKC1tRV3d3c++eSTu8bDwsKCt99+m+eee462tjY8PT05ePAgVj0sT+gLDzzwAP/3f//HU089RVNTEzNnzuTPf/6zRj7cyTPPPENtbS3PP/88169fx93dnQMHDmicXCQiIiIiIiIiIiIiIvKbQTy96BdDXF70G2HlypXU1NSwb9++X9uUn4xXXnmFqKgoLly48Gub8rtAXF7UO+Lyot4Rlxf1jri8qHfE5UW9Iy4v6h1xeVHviMuLekdcXtQ74vKi3vmfXF70hvb9nZ8Tq7/859c24SdHHN4S+ckRBIHCwkJOnz6Nh4d2DYuIiIiIiIiIiIiIiIiIyH874qDL/yDfffedxrHNXX8/xSBJbW0t7u7uGBgYaGwu+0sSFRV11zjKZNp/TREREREREREREREREflvR6Ij+U3+fo+Ie7r8Rti0adMvpuuBBx7odmzzbfpyzHJvWFhY0NTUdN/PuR/8/PzUpwv9XmgXtB8jNdLVfumCgHaVX6ugffWibVybJdovo7L+8a2RfhSdBu2OaTcx1H46v5uWy4TSNqZrrTPw8We0lr2kGKqV3MQpk7XW2WDnppWcyRXty5qudqt17gvdVu3Ld5NUu+nf+m3aLbkBaGjVrrzUK7VP3BsGpr0HugsjPLSryywttPejmnrtlmi038eCcX197e01MdEub/r79NdaZ0uLdpGtvNaotU5t3V4qu/vhBb1hJtM+X4YN1c7va2q1X4LVrmUa6d1H3SnX637EcV8xNdNuyVi93n10GrSkwVB7nWbtbb0HugttOtrVgQ1t2tX1AO362vXnJBLtK8F6Exut5Cy01ijyv4Q46NIDv6X9VX4OW0xNTTE11b4D+t+AVCpl2LBhP9vzJRIJe/fuZe7cuT+bDhEREREREREREREREZH/bsRBl984//73v/m97XUcGRlJaGgo1dXVWFhY/NrmaEVFRUWvp0aJiIiIiIiIiIiIiIj8FpFIxJ1GfinEQZffOObm2k+Z/L0jCAJtbW3o6f00btzW1oZEIkGnD8en2dra/iQ6RURERERERERERERERH6//E8Pb+3atQtPT0+kUilWVlZMmTIFuVyuvv/ee+9hZ2eHlZUVTz75JC0tnfsvVFdX89BDD9GvXz+MjY2ZPn06+fn56vubNm3CwsKCffv24eLigpGREeHh4Vy5ckUd5vXXX8fLy4uNGzfi4OCAsbExERER1NbWqsOsXLlSYwlLSEgIzzzzDC+99BKWlpbY2try+uuva8Tr0qVLTJgwASMjI9zd3Tl16hQSiaTPS5TKyspYunQplpaWmJiY4OfnR1xcnPr+/v378fHxwcjIiCFDhrBhwwZaWzvX/0okEr788kvmzZuHsbExLi4uHDhwAIDi4mJCQ1XHufXr1w+JRMLKlSsBaG9v56233sLZ2RmpVMro0aPZtWuX+rmRkZFIJBKOHj2Kr68vhoaGXLhwgbS0NEJDQzE1NcXMzAxfX18SE3s/QvV2Hh04cAB3d3cMDQ0pLS0lISGBqVOnYm1tjbm5OcHBwSQnax5dd2d6ZmRkMGnSJLUvPf744zQ0dB7VeDsff8ynRERERERERERERERERH5f/M/OdKmoqGDp0qW88847zJs3j/r6eqKiotRLec6ePYudnR1nz56loKCAxYsX4+XlxWOPPQaoXqLz8/M5cOAAZmZmvPzyy8yYMYPs7Gz1ZrQKhYK//e1vfPvttxgYGLBu3TqWLFnCxYsX1XYUFBSwc+dODh48SF1dHatXr2bdunV89913d7V98+bNPPfcc8TFxRETE8PKlSsZP348U6dOpa2tjblz5+LoB6TgiwABAABJREFU6EhcXBz19fU8//zzfU6XhoYGgoODsbe358CBA9ja2pKcnEx7x85oUVFRPPTQQ3z44YdMnDiRwsJCHn9cdcb7a6+9pn7Ohg0beOedd3j33Xf56KOPWL58OSUlJTg4OLB7924WLFhAbm4uZmZmSKVSAN566y22bt3K559/jouLC+fPn2fFihX079+f4OBg9bP/8Ic/8N577zFkyBD69etHUFAQ3t7efPbZZ+jq6pKamtrnDYEVCgX/+Mc/+PLLL7GyssLGxoaioiIefvhhPvroIwRB4P3332fGjBnk5+f3uBeOXC4nPDycwMBAEhISuH79Oo8++ihPPfWUxgbJvflUXynMzyY1MRoEgQXLHkMhb2Dfzm8AmLNoJbk5aZw+upcX//L+TyZbmJ9NWmI0Qhe5/Tu/QUBgzqJVJMWdo6G+DhMTGcFTH9CQLcjLITkxFkEQWLz8EeTyBvbs2KJ61uIH+eH7zVj3t8FtxEhc3Nz7rDMvJ43TR/fwwl/+2S2eeXm5JCXEIwgCy1Y8hFKpZOu33+A42InwaTM4dfI4DfX1mMhkTA2bppa7ejmD/IxzIAgEz3kagIrSbIoyL3DregkzVrxOZtxBlPJajIzN8JqwQC2bWX6DC/llCAisDfGmvKaej04nM2pQf5aNded83hV+SMzlo2VTutlbXJBJVvIFBEFg1uK1ACjl9Rzd8yUIAtMWPEpG0nnqqm9SWVbIg0++AYC+41CMPLyRSCTUHfkBXWtbpCN9MPLwpnr7F7TdvI7ZzMW03qpCEXNGQ6fMwwW3DevJefkfKApL0TOTMeyVtSCRUPDWZ9jOmYK+pTktNfWUbdqtlssuuExMSgaCIPBoxBxyL5cSl5rJlYrrvPz4Cj7ZupsB/S3xdB2Kh8sQDZ0lBZlkpajq2ZkR61TxVNRzfM8XCIJA+PzHiDmzF4lEB6mJKYGhczvTt+QqF7IKEQRYO3MiAPnl13lv72k2PrWU/bHp1MobMTU2ZF7gaLVcTkERMcnpCILA6sXzyCsqIS41g7KKa7z4xMPEJKdTUl6BibGUeeGTNOy9VppOcfZ5BEEgYLrKH66XZVN66QI1VcWERmwgNXITEh1dWpoUjJ32lMpnitMpyjoPgsD4WSq5a1eyKc6+QPX1YqYu24Curj4XDv4bM8uBjBq/SCONslOiAIHpi1Rp1NSo4PD2j7BzGEbg5AXERe5D0VCL1MSMgNB5XfKmmOiUDATgsUWzyb1cSmxaNlcqr/OHR5cTn5FDYWk5Qx3tGec9Ui13Kb+AuMQUBEFg5bIIlEolX23djvNgR2aGTeb73fvR1dFB2djIw0s7bQW4nJ9FevIFEATmLFkDgEJez+FdX6n8edGjGJuYsm/bZ1j2tyVoqsreovxsUpMugiAwf+njHXIN7P/haxDggY56Rd5Qi7GJKcFTOuuVq5fTKcg4j4BA8AOq9K0szaYw6wK3rhUzY8UGirIukHRuO0ue2djN/xAEZtzhfwgCYWr/k2BsYqqRtlVXMijNPQ8I+E5R5bOivorCtCPU3SzBL2w9FZcTqKkqwsDIFPexS9SyFcXpFGaqZCd08YfL2Re4db2Y8A5/iDr4b8z6DWT0BFUaX7+SQeklVX3kF/a0WmdB6hFqb5TgP209lZeTyI7dzvRHOuMJUF6UQV76OUAgdO7THX4k58yef2Nj74Jv8CIuHPkSiY4OzY0KQueq4jTQSoKrvQQkEJmmavdlRjDSWQcrUzid0o6Piw6CAMpmgdTCzuXPVWUZXMlV+b1PlzQqSj9C3Y0SfMPWU9kljUZ0SaNrpaq4CoKAf3hHXOuqyO+I69jp67mceYpGRS2GUjNG+C/oc77kpxxAWV+Fpa0rQ0fPVOt06K/D8ME6SJBwIrHzA4itpYTZ4wz44pDqQIDwMfpUN7QTn9Omzpcrl84hIOA3tTNfClOPUHuzhDHh68lP3o+ivgpLWzeGeXXqdLLTw3OYPhIkHIhSAGBlrsP8EGOKyls5ndjIJD8jzGU6lF1vJSFbtUl2ZUlHXYRAYJe6qCRHVRdNWryBvOQjKOpvcLOygLBlb9132t72B5eBKn84l67yBxMjGOnU4Q+p7fh2+IOBHpzLaL9vP7pSlEFuqipPp8x/Su27J3b9G9tBLowJWcSh797GwsqOwS7eOAzt3FQ+Ly+XxI62f3lH27/l200MHuxE+LTpxMfFcvTIYV7b8Fe6klVYysW0bAQBnlgwjRs1dZyITeFKZRXrFs0kNa+I3aej+eCF7v21/LxLap3LVjyMXN7Azu3bAIFFi5dz8sRRdCQSTExkTOnS37hSmEFORzzDFnTG89gPH2I7yIWxoQsBOL7rIyys7NR/A+Tm5ZGYkIAgCKxYsQKlUsnmb7/FafBgpk2bxv4DB6i+dQsnZ2dCuvSfM0squJBdhCAIrJ0xQWX/1Sre23uWjU9GsO1cEjfq5LgM7M903xEa8byUV0B8UjKCIPDwssUolUq+3vo9To6OzAyfwsmz56iurqHkShkvPvukhmxhXjYpSTEgCCxc9igKeQN7d24GQWBuxMNEnT1GTfVNHJ2GMi5oapd8KeFiajYC8MSC6ap8iUlW5UvETCITM6iVKzA1ljInJEBTp5b91kt5+cQndsRz+RKUSiXfbNmG02BHZoRPJT4xicvFpTg7OeLv59vNH/7r+J2eFPRb5H92pktFRQWtra3Mnz8fJycnPD09Wbdunfo44X79+vHxxx8zfPhwZs2axcyZMzl9+jSAerDlyy+/ZOLEiYwePZrvvvuO8vJyjdkPLS0tfPzxxwQGBuLr68vmzZuJjo4mPj5eHaaxsZFvv/0WLy8vgoKC+Oijj9i+fTuVlZV3tX3UqFG89tpruLi48NBDD+Hn56e27eTJkxQWFvLtt98yevRoJkyYwN/+9rc+p8u2bduoqqpi3759TJgwgWHDhhEREUFgYCDw/+ydd1xUV9r4vwNKnRmqAipFBSkWQAVBLGABwYpi70lMNombmGw2bnY37yZ5d5PN+0s2MTHZJKZg3JiYRDQWVCyAhd6rNAWkqHSBoSn398eQgREQHJNNu9/PZz7K3PPc5znnPPecM+ee5xzlZMqf/vQnNm/ezJgxY5g/fz7/+7//y4cfqg/4tmzZwtq1a7G3t+fVV1+lqamJhIQEtLW1MTVVnpYxfPhwLC0tMTIyoq2tjVdffZVPP/2UgIAAxowZw5YtW9iwYUOve7/yyivMnz+fsWPHYmpqSmlpKfPmzcPJyQkHBwdWrlyJq6srg6Gjo4P333+f6dOn4+joiIGBAXPmzGHDhg04OTnh7OzMRx99hEKhIDo6ut8y+74eJ0yYwJw5c9i9ezf79u3jxo0bqnT38qm7aWtr49atW2qf9nblADA14SIr1j6CVG7ErYY6sjOSmD7Lnxl+gWSlJTDZYwa2Yxz6vK+msqkJF1i+9hFkPeS8Z/kz0y+IrLQEblSWEbRsHTdvVPSSTYqPYdW6rchkRjQ01JOVnoLP7LnMnhtAemoSRsYmdLT3Pn1lIJ3uHjOwHTOuz3wmxMeydv1GZHI5DQ316Ovrs2TZctX165WVLFsewo27nrP89EhmL9mOvtSY5sZaAKxsXPAJehQDqSm3b7dRW3UNL/+t1FWXqcmez7/G73zdMNbXo7a5lSFaWhjr69Jxp5NOQWDWOGscLfs+KSYzKZqFq36HocyIxgal3rysBDx8FjBt9mIup8cxbdYihllZ4zl7kUpOf+JUGk98y53mRrSkcu5UX6cpKpyO6xXcqbmJvrs3bflZfepsyi7gxpEzqr/N/LyoOHCM8v8cxnyeDwZjbLj6digGdqPU5C4mpfPwyiUYyaTUNTTiONqGTcFBmMiltHXcxtRYTnt73yu4MpOjCVr5OIYyYxpvKfOZn5XAFJ9APGcv5nJGHPW1N5mzaGPXxEM30ZmF/C5oJkaG+tQ2KlC0tZNSdI2JtiMAuFZdx6a5npTX1Kvbm5jGQ6uWIZdJqWu4xbgxtmxcvghjuYy2jg5cXRypa7iFdh9hhVezIpm2YDv6hsYompT2Dh/lwtR5j6IvNeVORxudd27T3tKInkF3KGhRZiQ+C7vkuvzIwtqFaQGPoi9Tyl1ODsdmXO9T5LJToghc+TiGUiOauspIV8+A2UEbVGmqb1zDb9Fmam6q++CFlAweWbkYI6khdbeUdbN52YKuuungTGwSeno6vXTGJCSxee1K5HIZ9Q0N6OvrE7Kk+4finTu3aVI0I5NJe8mmJ55n6erHkMqMaWyoA+ByZiKeMxcw3W8R2WlxJF6KwGniVDW51IQLLF+zDalM+XwD5GQk4j0rgBl+QWSlx3PzehmBS9dTdVe7kp8Ryawl2zEw7H5OLW1c8Al8FEOZ8jl1cPXDwtpJTS4rOarL/4z69L+8jFgaam8wZ9Em5eRMD0ouRzJl3pPoGhjT0uULBrJhGJnbomisRktLG6vRU2ltqkXrrhj5wsxIZizq7Q9eAV3tSkcbuX34Q0lOJFPnb0fPsLfOlsYqtLS0sXXxw2yE+o8jgLz0SPyWdbVlKj8yxMt/k1q9trU0oS/t9l3HURKiMjppaQODrgN3mlqh5paAVF9CpwAyA4jN7WTcSPV8luZGMnlu7zKSm9nS0qQsI8vRU2ltrkVy1/NWkhOJh/9deZV/X77KvDbUXMNt9lZu1Xb7/WDqZcL0DYyfvpGG6mI1nS522pxOuk1zq4Bh10EpOkNgjJU2124qJwpcx2pTWK5+6ktpbiRT5m9Hr0+dSlsn+Gxkgs+mXjpdHXQ4eqGFppZOpAbKHzudndDUIqCtLUECnEtq5WxiCxam3cf5XM2OxCuwd1vkMb+7LXL2WIqRuS3OHkt/kLIFGDdSQnSmuj80t0Jto4Bhlz9oa4HuUGjp0Y0/iB9dTo1k3vInMZAa92gDDZkRsFmVRmZkxu2O3uOGhPg41q3fiLxH3790Wffkqec0L8aMGdNL7kJqNo8uX4CRzIC6W02YG8uxsTCnuqERbW0tZrqPZ5ztyF5y3+tcu36TSmdGehqzfP3wmzOftNRkaqurWRocQlJSgppcTmoU/it653Pmgu5nND3uBGOdPXvpjI+PZ/369cjkclWbHdxjVfzSJUtYunQp5eXlanLRWYX8LtDnrn60jIm2VgCsmz2F9bOnUHKztpfO2IRENq1dhVzW3U+sWNI9HpnvN5sRVpbM85vVSzYl4RIhax9WtffZGclMnzWPmXMCyUxLZMHilSxYvIrK8mtqchdSs3l0RWBXn9ZVL5bDqG64hba2NmU3q9kQ5EdFVU0vnZqOW+MSEtm0brVaf7h86eLuMrwYg56e5qeRifx2+c1Ouri6ujJ37lwmTpzIypUr2bNnD3V1darr48ePR7vH2Z9WVlbcvHkTgNzcXIYMGaJ27LKZmRmOjo7k5uaqvhsyZAgeHh6qv52cnDA2NlZLY2Njw8iR3Q25t7c3nZ2d5OXl9Wv7pEnqR8X2tC0vLw9ra2u1PUc8PXs32P2RlpaGu7u7amLkbtLT03nllVeQSqWqz7Zt26isrEShUPRpo6GhIXK5XGVjXxQWFqJQKJg/f77avT///HOKiorU0k6dqj54f/bZZ3nkkUeYN28e//znP3ulvxc6Ojq9yvPGjRts27YNBwcHjIyMkMvlNDU1UVpa2uc9cnNzcXV1xdCw+2g8Hx+fXvV4L5+6m9deew0jIyO1T+iHbw06X/9tJBKJ2r/3Q/DK9QSv2kDcpb4ntX4UJHf9C+QmR5CXeqbP5NmJJxg51hVdPSmSLiHJAEdpW8gN+VOQF9YmMrLLq/tNlxp3hvSEyEGZXZidzLjxHvdMM3TUaDrKrgCgY2uP7rgJ6DqMH9T91fh+A+9BbOR9JiaR8ePGYqivx8ZlgWwKDiIqXj0kLy3+DBmJ5/q5QzdOE72IPvklOrr690yXVFBKc1s7mSUVZJdUDrpeAM5eSuiyVx+51JDfb1lL210TRYXpERRl9u0P+anhWNq6oaMnZYiOPl5BT9NUf73rWgQF6X3LXU4OZ4SdUu56SSal+fGU5neHbqYPsozu53k7E5vEBIcxGOrr0dLaxsoAPxIycwaU64merh4PrV9DVbX6wDY59iypg/DdqwXZXM5MIi9LGfaZGBtJcvzAz3tfdXo5JYL8fp7TnMRwRo5xQ1ev9+TQYP3PcaIX0Sf3q/nf1awISnL6niC3cfLFyWMlisYqdPWN8Fq4k9sdbarreffwh9zkcEaMVtp7vbjLHwqU/nAlM4Li7L7lbJ19cZq2CsWtqj6v5yRFcDmlb9me6OjqMyf4KW7VKl8OONtIcLLpe1hYUC6QXNCJVB+uVAp4OmrR3uNU4eKsCEpy+y8jxx5lNC1oJ3d6lFFRZgRX+smrnYsvLtNW0Xyrqpc/DLZe2lsbybjwKRNnblVdnzBam/Gje59RPHaEFrpDwXq4FqOGaWE9XAv7kdqMHaGt0tlfvdg4++LsuUqps6WRjOhPmDSrW+dkRx3cx/We9Kxr7OTLiGaq6u9gN2II+roSArz0iYhvAbraoox7tEVdbQpAeWECo+y7x6aali2Ak7UEJ+v+/SGloBOZPrTfhqiMTuQGymsP4kdZiRHkJPddpz2ZvWgbvou3kZUYMWBaTZnhPp5gXy+q62890H1c3Sdz7Ohh9PS6j0DOTDxNVtLA+bx2JYui3ASKchMGTNuT5uZmvj14kBXLl98zXVLhNZpb28ksqSS7tJLGljZCzyWwac69xxn9kZGVg9vECQMnvAtFcxPHwr5gYfDaAdPOcB9PsN90qusbHmjsqalsS0sLSxcFkZyaft86RX7b/GbDi7S1tTl9+jQxMTFERETw7rvv8pe//EW1d8nd4SkSiUQVYvNT82Pa9n2oT380NTXx8ssvs7yPhrxnh3K/Nn6//8nx48fVJqEAdHXVZ5R7Tm6Acm+cdevWcfz4cU6cOMHf/vY3vvrqK4KDgxkIfX39Xg3u5s2bqampYdeuXdja2qKrq4u3tzftfazGuB/up0xeeOEFnn32WbXvskqUk1ruHj6EfaVcup+adAkPL1+1EKGCy5kU5ecQe+E03jPnq91DU1l3jxkc+upjBAHSki4x1cuX77rklqzcQltbKye++5Jhw6165WWKpzff7A9FQCAlIRbP6TMJO7APgOWrNnD21DGqq25ibWN3l6331qm0NZu4C6fxuiufnp5efLl/HwiQmBDP3Hn+nI44SUV5Oe7uU7CyGsHhQwexsOienHSe4o/cxJLzR99DEAQMZaakXwpDbjqCtIvfYj9hFq2KRkyGWRMXEYqxubqfzhw3ig+j0xAEuFBwDddRw4m8XEpFQxNPz5tC+rWbZJVXcyrrKgETRnfn02seJmYWhH/zAYIAMiNTYiO/w81zjjK8CFiw/GFu1dcgMzZV89eWrGRkC0JAAnrjJ6OIj0Lf3YvGk8pwoIbD+9A2HYau48Re9aI3ylK5omWsLS3FZVQePKkMLwIK//kB2gZ6jH56M4oS9TdlPlMm8ck3RwGBmJQMLMxNOXbuIl7uE2hqVnAuLpkb1bXYjVL3Bbdp8zA2s+DEtx8gCAIyuSlxUd/h6jlHGd4B+Ac/wtW8dDraW5k8PUBNftYEez44oQxjuZBdyFKvScyaYI+itZ3xtlYUVVax71wCI8zUNx/3merGp19/p7Q3OR3LYWYcO3ser8kTaWpWEHEhlsZmBfK72hV7V3+kxpbEn9wNgIHUlJz4MGQmVuTEHcTWeSZtLY20KupJjQpFt2ulyzh3f2QmlsSE70YQwEBmSlZsGDJTKzJjDjJ6vFLOd/lOGmrKKLkcq9Lp2lVGJ7/9N4IAUrkp8VGH8Zy9lPioQ9ysKMFxkjfmFtZEHv8c02HqPjhj8kQ+/vYYCAKXUjKxNDflyLlLeLuNp0nRgrfbeL48foZhd5285u0xhb1ffQMCxCWlEDDHl/Az5yirqGSK2yRuNTbyzXfHkN+10mWK91xMzCw4cuAjBARkRiZcPHeEydP8OP7tJwAsDHkYD5/5VN+sICdd2b96ePthajZc+XwjIDcy4fzZY8pn/JtPAVgSspX2tlZOfLcfc4tuX3KarCzf80d3g0CP59SKtIsHGTtxJq2KRqorC6koziQ7MZzxHkE9/E9Ztkr/O4yr59y7/C+NjvY2Jk/vDgMYPcEfQyNLUs6+hyCAvtSU/ORDmI1woSz/Ao115Uyd/xQ5sftpa21EV1+uknXs8odLx7v9ITM2DLmJFRmXDjKmyx/8Vij9oThX6Q9jJvojNbIk+fR7CAjoS03JSwrDfOR4ruUpdXr4P8X1klSqrmVQmBaOvVsQAC5T/ZGbWhL1XVdbJjcl9WIYbj7BpF4Io+Z6MWPHT0fRVE/MqVD0DZW+m1sqcKv5DrMnaSEBFG3gNlZCZY2A/UgtjKVwLk05CTt0CGQVd/dfdl1llHr2PQS6y8h8hAtlBUp7p8x/ipy4/bS3NqKr111GY7vymhjxHnTl9XJid15v1ZYzbcFTyM2sST8fisx05H3Vy9kv/4CFrTvXi1OwHqcMqci6eoeGZoH5U4aARLl6Y6qjNkl5d8gt7URXR0JZVSdlVZ2YyCQ4jNJS05l85j0QetdLU105U/2f4uz+Z7Gwm8z1q8lYOyrDIVPy2qlr7GTRDH0kEmhSCEyfpEtR2W3cHXUwM9Li4DkFjy2XUXitAwfroWRf6VC1RXEnlT5vIDUlO17pQ1lxB7Hraotud7RhIDNX6yM0LVuAy9cEbinuMGtitz+4jpFQWStgP0ILY0OITBcw0AUvJy1auubRHsSPJnj4Y2RqydlD76nawOTzh5g8cxlJ5w9SXVmM/YTpFGbFUl9TyfCR9mptkofnNL7c/x8EQSAxIYG58+ZzOuIU5eVluLtPpqa2hvz8PM5HRzFrtq9Kboa7C3sOnUIQBC6m5eBkN4qYjFwqq+r4XUggGQXFZBeVEBGXir+X+106vfhqvzJkOikhHq/pPl3hRbBy9Tou52bT3tbGzJnd+iZ6zMfI1ILTYe8jCAJSuSmJ0YeYOmsZidFhVFUWM26CN4vW/ZHaqnIKsmLVdE7z9OSL/fuhK5/z5s3jVEQE5eXluLu7s3v3blxcXMjOzmbKlO4QGGU/qtzi4EJOEUunTWTW+LEo2toZb2PFE//+BrcxI0m9Uo6P82g1nd6eU/n8y68BiEtMJmCuHydOn6WsopKp7pMYOlQHE2OjPicx3D19OPjlpwgIpCbG4OE9WxleBCxbuYl3/u9/GOcykbycdFwnd4cJzXAfz56wk8p6Sc3GafQoYtIvU1ldw+9CFjJquDlfnIjEyrz3i2JNx61eHlPZ9+UBBAHiE5Pxn+vHydNnKCuvZIq7Kx5TJvPt4SOYm5n10vlL5O5VhyI/HhLh13YesYbcuXMHW1tbnn32WTIyMqivr1cLFdqxYwdpaWlERUVRUFDAuHHjuHTpEtOnTwegpqYGa2trPv/8c0JCQggNDWXr1q3Ex8erVprk5eXh5OSk+u6ll17i73//O6WlpYwYoVwif+rUKYKCgigvL8fS0pItW7ao2eLr64ubmxtvv/22yrZly5ZhbGxMaGgoJ0+eZPHixZSVlWFhYQHA2bNnmTdvHocOHVLblLcv9u7dy1NPPcXVq1f7XO3i4+ODk5MTn3zySb/3kEgkvXQZGxvz9ttvs2XLFmJiYvDx8aG6uhqzrkarsbGRYcOGsWfPHjZu3NjnfQd71PTatWtpbm5Wbd7bH6GhoezYsYP6+nq172UyGe+//77KjmvXrmFjY8Nbb73Fjh07euVxz5497Ny5k2vXrqkmhMLDw1m8eDEVFRVYWFj0qkdQ96nBkJRXN3CiHwFhECsH+kJPu23gRP3QekezpZtGQzR/I5VQYa2x7Ipr/9RILmbiMxrrdPyw7+dkINI/zNBYp3fyxxrLJguDX3HXk5k3v9RYZ5OVo0ZyB655a6xTt/eL7EExykzzSV0vYjSWVej3vapxIK7cGauxTh2t2wMn6oO8m5qf5mdhpHn5ZhRp9n7K1FjzwWx9o2ZDsxHDNFZJbqFm9QJgaNh71chg0NXRfD+Bjg7Nyuj6jVaNdVpZ3fvFVH/kZvcOfxgsU6aYayzbrmEZ1Tdo7guavgN0ddLMhwAmml0bOFE/WNZmayRXYdr7ZcZgyasboZHcBJNijXWOKIzSWLZ6dO9Q2MFwk94v4gaLw61EjeQuy7wGTtQPllq9Q+QHg7WDy8CJfqbUv779pzahT4x37v6pTfjB+c1Ob8XHx/Pqq6+SlJREaWkpYWFhVFVV4ezcOzb6bhwcHFi6dCnbtm1TnZ6zYcMGRo4cydKl3bG0Q4cO5fe//z3x8fEkJyezZcsWvLy81MJ99PT02Lx5M+np6Vy4cIGnnnqKVatWaXwk8fd7nWzevJmMjAwuXbrEX//6V2BwS+jWrl2LpaUly5Yt49KlS1y5coWDBw8SG6ucZf+f//kfPv/8c15++WWys7PJzc3lq6++UukYDLa2tkgkEo4dO0ZVVRVNTU3IZDKee+45nnnmGfbu3UtRUREpKSm8++677N27t997tbS0sH37dqKioigpKeHSpUskJiYOqh77w8HBgX379pGbm6uKm73XCqD169er6jErK4vIyEh+//vfs3HjRtXEl4iIiIiIiIiIiIiIiMhvj9/spItcLuf8+fMEBQUxbtw4/vrXv/Lmm28SGBg4KPnPPvuMKVOmsGjRIry9vREEgfDwcLUQEgMDA3bu3Mm6devw8fFBKpVy4MABtfvY29uzfPlygoKC8Pf3Z9KkSbz//vsa50tbW5vDhw/T1NSEh4cHjzzyCH/5y18A9fCf/tDR0SEiIoLhw4cTFBTExIkT+ec//6naiyQgIIBjx44RERGBh4cHXl5evPXWW9ja2g7axpEjR6o25LWwsGD7duUs6//+7//y4osv8tprr+Hs7MyCBQs4fvw4o0eP7vde2tra1NTUsGnTJsaNG8eqVasIDAzk5ZdfHrQ9d/PJJ59QV1fH5MmT2bhxI0899RTDhw/vN72BgQGnTp2itrYWDw8PQkJCmDt3Lrt3//pmaUVEREREREREREREfvlItCQ/y8+vETG86Eeiv9CVnrz00kscPnyYtLS0H9WWS5cuMWPGDAoLCxk7VvMl4SI/LWJ40cCI4UUDI4YXDYwYXjQwYnjRwIjhRQMjhhcNjBheNDBieNHAiOFFA/NbDC9q+H+//6lN6BOjP777U5vwg/Ob3Uj318yhQ4eQSqU4ODhQWFjI008/jY+PjzjhIiIiIiIiIiIiIiIiIiLyX+Q3G170a6axsZEnn3wSJycntmzZgoeHB9999x0Ar776qtqRzD0/gw2t+qUQGBjYb15fffXVn9o8ERERERERERERERGRnwaJ1s/z8ytEDC/6jVFbW0ttbW2f1/T19Xsd1/xLpry8nJaWlj6vmZqa9nk608+ZuMsNGsvWt2q2JBrAXL9ZIzltrTsa6+wUNGtwh0luaKzzi9RxGss+Y7hHI7n8cb2PXh8s4/IOaiSnsJmgsc7YKY9oLDv7wv/TSE6rQ/MwtVyLuRrJxRVp3jbIDDSTszHru60aDGN0izWW1RI0e04rOjUPx7vVPvD+Yn2hLdEwbgFobNMw7gtIztFM74MMr0xNhg6cqA+MZJqH6zRoGNIEMHSoZnpzsus11mko1SwM1cxcMzmAkRaa5bOkXHPftRquedhNWaVmYULtHZrbO9JSs2fNdniHxjqt5X2PaweDvkShkVyLoGFjD9S0ygdO1AfmepqPA407qzWWlTeWaySXMNRXY53jdXI1kisWxmis00KnSiO5Mb/gSIKGN57+qU3oE6Pndv3UJvzgiOFFvzEedLLh7r1qfqh9aX6M/W1+rAmkvo7EFhERERERERERERERERG5m1/n+h2R/xrPPfccZ8+evS8ZiUTC4cOHH/g+PxWVlZW/ulAsEREREREREREREZHfDj/1KUW/pdOLxJUuv1Ha29vR0dF8ufX3fL9Hys/lPppy584dJBIJWloDz0NaWlr+FywSERERERERERERERER+aUjrnT5jeDr68v27dvZsWMH5ubmBAQE8K9//YuJEydiaGiItbU1TzzxBE1NTWpyoaGh2NjYYGBgQHBwMDU16scevvTSS7i5uan+TkxMZP78+Zibm2NkZMTs2bNJSUlRXbezswMgODgYiUSi+vvu+3R2dvLKK68watQodHV1cXNz4+TJk6rrxcXFSCQSwsLC8PPzw8DAAFdXV2JjYwdVHqGhoRgbG3PkyBFcXFzQ1dWltLR0QPuh90qdzMxM5syZg76+PmZmZjz66KNq5bhlyxaWLVvGG2+8gZWVFWZmZjz55JN0dGgevywiIiIiIiIiIiIiIiLy80dc6fIbYu/evTz++ONcunQJgBMnTvDOO+8wevRorly5whNPPMHzzz/P+++/D0B8fDwPP/wwr732GsuWLePkyZP87W9/u6eOxsZGNm/ezLvvvosgCLz55psEBQVRUFCATCYjMTGR4cOH89lnn7FgwQK0tfveIG7Xrl28+eabfPjhh7i7u/Ppp5+yZMkSsrOzcXBwUKX7y1/+whtvvIGDgwN/+ctfWLt2LYWFhQwZMrBrKxQKXn/9dT7++GPMzMwYPnw4V65cuaf9d9Pc3ExAQADe3t4kJiZy8+ZNHnnkEbZv305oaKgqXWRkJFZWVkRGRlJYWMjq1atxc3Nj27ZtA9p5N1cKckhPvgSCQPDaR5V5aW7i6DefIgiweOVWCnLTOHcyjGdffEslV1KYRU7qBUAgcOUTALS1Kjj+1btYWdvjPXcF8VGHUTQ1oG8ox8svWCVbVJBDWlIMCAIr1m1D0dzE4a8/A2Dpyi3k5aZz9sQh/vg/b/aytyg/l9SkWARBYOX6h1E0N3HowF4EBIJXbSY3K43yshIMDAyZH9RDZ34OaclKuZB1j3TpDEUQBJat2sLFyJPU1VVjY2fP9Fnz1XTm5ReQkJSMIAhsWr+WlpYWPtv3BXa2tgQFzOeDPZ8yfLg5Lk5OODl2b6BrZQJjrSQggYvZyk0lDfXAxVqCiQyiMwVmuEi4pYCyGoHKHnv3ZZVe52LuVQQBHl/gDUBBRTVvHInmw9+tIDKriKs3apHq67BququavYX5uaQmxSEIAqvWP0RzcxNhBz5HQGDFqk1882Uow4ZbMM5pAg6OLnfpLEZA4PGALp2V1bxx5DwfPqbcpPe9k7FYGctY7qW+gW5O4VViUzMRBIFHVi0l72op8WlZXKu8yc5HN/Defw5iMcyUiePGMt5BfWM66XgHHF/eQe7O11EUlTJELsX+hcdBIqHwtX9juXQeQ02N6KhvpCy0e8Pf7CvXuJSeiwA8FuxPdf0tIuLTKb1RxZMrAjkek0x1fSMO1lYEeLmp6cy+WsbFzHwEQeB3S+dS3dDIqYRMSm/WsD14Hh8ejcTK1BjXsTZMGDPqB/GjG6UZFOecRxAEvAJ/D8DNshxKL1+kvqoYv1UvU5AajuJWNbXXC5m37jUAKoozKMw8D4LArCVKueulOVzJvkjtzWIC17/MlZyLpER/xerff6ims7gwi8yUiyAILF79OAAtzY2EH/wYQRAICnmEK3kZlJcWMNLGgQmTZ6hkB/L7hKRkrhaXMNrOFs+pU1Ryl/MLSUhOQRAENq9bTUtLC5/+50vsbGxYGDCP05HR1NXVU3KtjD8+/aSavVcKckjrao+W92iPvvvmUxBgycqtJMdH09zUgIGhjNnzlgDK9igr9QIIAgtXPaHK58mwPQiCwIIV27h05lskWtq0tSpYuPJxtTLKSrmIcHcZhX0MgkDgir7L6FpRJrlp5wEB/xXbAWhrbebkN+9gOcqBaX4hAJz69l2MzaxUfwOMMJMwbqSybYhKV24yKtWDCaO1MJPB2dROJjtoIQjQ0i6QViSoy46SIEFCZPodlezE0VqYyiWcTbmjlAVa2yG1UHn/m9cyKcmNBgQ8/JV+pLhVRUF6OA1VJUwL3MHVrDO0KRrQ0Zfj7LlCpbOyOIOiLKXvzlzc7YNXcy5Sd7OYgPUvU5QZTe2NK+jqy3CftfaBdQ7meUmLCkWipU1Hm4JpC7arZG0stZkweghIJITHtHaXnbkWy3312f1tM3On6tIpQEubQFxWOwCjhklwstFGIoHTSd2bxlqaSljkPZSPj7fjYqfFcGMtWtsF4nK6N46uKsukLO88AgKT5yptUTRWcTUjnIaaEqbM34GuvpyUM+9gaGSFo8dKACquZlKQGQ2CwOylynxWluZwJesitTdLCNrwElnxR2lpbkDPQI7bjO4ysjIF+64+5kJWjz7GRoKpDKIyBEaZwzAjCVUNAkWV6vUJAjMWKXXeuKasz9qbxQSsexlt7aFcOLoLuckIXGes7C5DU7AfqfS/6MxOlc4JthJM5RLOpXUybqQEqT6YG0k4Gte9ie7I731XIuFcWnfZWRhLCPTQJvT0bdzttdDXUfpuSpfvXi/p8gUEvHv4Qkmu0hfmrH6Z/JRwFI3V1FwvxL+r7QQoLcpUjVUWhCjbm7ZWBeEH3sHK2h6vOSGcP/kFjfVVWNmMY/L0IJVsYX4uKV196WpVX7oPQRBYsXoj33y5F/Nhw3F0Vu9L8/PzSEpMRBAE1m/YSEtLC/s+34utrS0BCwJJiI8nPPw4L738Cnejqc4HaeuVOuO7dG6lubmJgwf2IQgQsnoDeZezKS2+go3dGCZP9VLJPUhbn11UQkxaDoIg8GhIEHnF14jNuMy161W88NBqvjoVjZZEgtRAnyW+Xmqymrb3lwsKiUtORRBg69qVKFpa+eSLrxhtY80i/7kcOHwULYkWUkMDAuf5qem8UpBNRnIMQl9jZQQWhzxETFQ4DXXVjLJzwGumPwB5+fkqX9iwYQMtLS3s/fxz7GxtWbBgAbGxsVwrK8PQwICFCxf28odfHINY4f9L4b333uP//b//x/Xr13F1deXdd9/F09Oz3/T19fX85S9/ISwsjNraWmxtbXn77bcJCgrqV+ZB+PWUtMiAODg48H//9384Ojri6OjIjh078PPzw87Ojjlz5vD3v/+dr7/+WpV+165dLFiwgOeff55x48bx1FNPERAQcE8dc+bMYcOGDTg5OeHs7MxHH32EQqEgOjoagGHDhgFgbGyMpaWl6u+7eeONN9i5cydr1qzB0dGR119/HTc3N95++221dM899xwLFy5k3LhxvPzyy5SUlFBYWDio8ujo6OD9999n+vTpODo6YmBgMKD9d7N//35aW1v5/PPPmTBhAnPmzGH37t3s27ePGze6T9IxMTFh9+7dODk5sWjRIhYuXHjPPWza2tq4deuW2qe9XXmKS1rCBYLXbEMqM+JWQx0AORmJeM0KwMcviOz0eNw8ZmIzWv00nuyUKAJXPo6h1IimW8rZAl09A2YHbVClqb5xDb9Fm6m5WaYmm5pwkRVrH0EqV+rMzkhi+ix/ZvgFkpWWwGSPGdiOcaAvkhMuErLuIWRyObca6shKT2b67PnMmhNIZloiThNcuVVfh5aW+gRcSsJFVqx9GJmsp875zJwTSGZaAgGLVxK4eDXXy0t76YxNSGTjujXI5TLqGxrQ19dn+dLFquvGJsa0t/deaWQ/QsLFHIGWNtDvOuCiuRVqmwQM9SR0CtDcBn3NFUZnX+F3Ad4YGepR26RA0dZOytVyJtoow9GmjBlJbZMC7T6OwktKuMTKdVuRyeU0NNSRlZ7CjNnzmD1nARlpSRibmNLe3t5bZ85VfhfghZGBfrfOK906T6Xl42E/qpccwMWkdB5euQQjmZS6hkYcR9uwKTgIE7mUto7bmBrL+ywjgKbsAm4cOaP628zPi4oDxyj/z2HM5/lgMMaGq2+HYmCnrvt8Wg6PBvtjJDWg7lYT5sZyrC3MqWloRFtbizXzZ7DWfwYl13ufIBCdfpnHlszBSGpAbWMz5kYybCzMqG5oRFtLCzO5lLY+Vo89iB9dzYpk2oLt6Bsao2hSPjPDR7kwdd6j6EtNudPRhtPUpRiZ2+LosVQlV5AeyazF29GXGtPcqJSztHFheuCjGMhMuX27DYdJflhYO/XSmZF4nsWrfoehzJjGBqXs5axEPGYE4u27mNz0OJJiItDR7X0i2UB+H33xEnp6vU8Oik1IZNPaVchl3XIrlixSXZ/vN5sRVpbM85vVSzY14QLL+2iPvGcFMMMviKz0eG5eLyNw6XqqblSo5DKTolm48nG1fOZlJTB1RiDTZi/mckYcd27fprW5CUOpkXoZJZ1n0arfIb27jHwC8ZqtLKPk2Ah07yqjnNQo/Fc8iYHUuEcbaMjMBZtUadLjTjDWufcgzXGUhKiMTlrawKCrbWhqhZpbAlJ9ZdsgM4DY3E7GjVR/xp2stYhK70TRJvQrKzeQEJvTiUMP2eKcSDz8t6NnYExLl/8ZyIdhbG6LorEKLS1tbtVcw3X2Vhpr1dvsgoxIZixS+qCihw96L+jywY42bBw8aG6sRSLR/kF0DuZ56bxzm/aWRvQM1Ot04tihhMe20dzSiVRfGc+vOxTGjhpCcaXyx76RVEJkchvjR3e/VHGx1eZM8m2aWwUMu1xbZwiMttLi2k3lBMDVik6k+tB51+FM1y5H4j73SWVem7vyKhuG3MyWlqZqtLS0uZJ5Aqsx09Tk8tMjmb1E/fm2snHBJ+hRDKTK57u26hpe/lupq1YvI4cREi5kC2p+1NwKdY0C0q4+xtlaQsddhw4VZnbVp2F3fVpYu+AV0KWzo43c5HBsxqnbCjBulBbnMwU1/2tuhdpG5eRfpwCZxQK1jZB5Vb2QnKy1iEzvRNHaLaszBGwtJJRVK9OayiTE5HRi0uPkrKvZkXgF9vYFj/ndvuDsoWw7nXu0nQDZKdEsCHnirufUgNlBG1VpZi1Yz6wFG6iqLFGTTYqPYdW6rchkRjQ01JOVnoLP7LnMnhtAemoSRsYmdPTRl8bHx7Nu/YauPrgefX19lvY4LMFz2jTGjOn7VBxNdT5IW58YH8OqdVuQyeQqnTNmz8V3rj/pqUnEXIhEV6/vPkLTtv5CShbbVgRiJDOk7lYjjnbWbFkyH2OZsu+tqq1nXZAfMWk5vWQ1be9jElLYsmYlRjIp9Q23MNDXI2Rx9w/i6po6Vi5dSFxyai+daYkXWHZX35Sb2TVW9l1Idno88xetZv7iNdyo6Paj+Ph41q9fj0wuV5VRcA9fmDBhAg319Wj189JY5KfhwIEDPPvss/ztb38jJSUFV1dXAgICuHnzZp/p29vbmT9/PsXFxXz77bfk5eWxZ8+eH/UUX3HS5TfElClT1P4+c+YMc+fOZeTIkchkMjZu3EhNTQ0KhfL4vNzcXKZNU+/Avb2976njxo0bbNu2DQcHB4yMjJDL5TQ1NVFa2vsHTX/cunWLiooKfHx81L738fEhN1f9CLlJkyap/m9lZQXQ7wN2Nzo6Omrymtifm5uLq6srhoaGanZ2dnaSl5en+m78+PFqq3qsrKzuaedrr72GkZGR2ufzj/5FUmwkyfF9TwDdi/T4M2QknhswnUQiUfv3v4FUKmfjI79XTSoNFkVzE8fC/kNQ8Lr71rkmZDlrVq7gQkx3ONq4kSjfZPdBUSWkX+lEqgdxlwXiLgs4jrp3GSUVldHc2k5m6XWyr11HbqDHc0tn03r3aHoQLAtZT/DKDcTH3Lvuk4rKaW77XucNsq/dILGwjMSisnvKfc+ZmETGjxuLob4eG5cFsik4iKj4lIEF7+b7o3IHcWTuTDdngmdPo7r+Fo2KFj4Pj2Jj4OxBqZk5yZHls6ZS1dDI1sBZPBQ0m7Mp2fdlan9+VJgeQVHmmT5l8lPDsbR1Q0dPuQ9VeVECo+yVbeXllAjy0/qWy0kKZ+RoN3T1+t6/KiXuLGkJkQPa3NaqwC9wDTnpcQOm7UlLSytLFwWRkpp+X3IAGVk5uE1UXy2VOMj2SIJE7d+0+DOkD6I90tHTZ9GaJ6mv6Z7ATo07S/pgyqhFgW/gGnIzlGWUmXiarKSBN2u/diWLotwEinITVN8520hwsul7uFRQLpBcoPxRf6VSwNNRi/Yej7izjQQn677bivxygeT8O0j1oaiyE08nLTpuK5+ZK5kRXM3q249snX1xmbaK5ltV8H1b3aPNzkuNoCC9b9ncpHBGdPmgnqERc0P+xO2O1gfWOdjnZYiOPl5BT9NUf1113dVhKK72vY/Itrcegp6OBDsrbWwstMkruc1sdx2+nwueMFqL8aN7//AZM0IL3aESrIdrMWqYhJZ2OBZ7m6E9khZnR1CS07c/WDv54jh1JYrGKqrLsqi8Es/1q4nK8kuOIC+173xmJ55g5FhXdPWkvXwewHEUjOun3yishNQiZR+jM0RCcqHA6K7jqe9Zn8nd9Xm9OJPS/HhKC+JV152sJf32VQUVAimFArKu3+a2wyUU3+hus11sJDjb9Ja1s5SgOxRGmUsYYSaB70W6/i1Mj6Ao4x6+YNej7SzsbjsBMhJOk5k48HPaomjk3LHP8F24ecC0PQleuZ7gVRuIu3T/4yhN6Uvnj93Wt7a0ELgomPTUpPu2t6+2vj9Ox6Uw0d4OQ309PCc48vWp8+jpqe8X+SDt/UBMcZ1I2PGTvV4mJMWeI2UQfZOiuYkTh/axYOmGAdN+j0wmY9u2bbS33d+YVeTH5V//+hfbtm1j69atuLi48MEHH2BgYMCnn37aZ/pPP/2U2tpaDh8+jI+PD3Z2dsyePRtXV9c+0/8QiOFFvyF6TgwUFxezaNEiHn/8cf7xj39gamrKxYsXefjhh2lvb8fAwEAjHZs3b6ampoZdu3Zha2uLrq4u3t7efb6l/yEYOrR7oPb9REFnZ2d/ydXQ19fvNbnwY9nf087vbb2XnS+88ALPPvus2ndpxa3o6OhiYjacw199jICA3MiEC2ePMcXLl6PfKBuWRSFbKbycwZWCHOIvnGbazPm4TpuHsZkFJ7/9N4IAUrkp8VGH8Zy9lPioQ9ysKMFxkjfmFtZEHv8c02HqM73uHj6EffUJgiCQmnQJDy9ftfCigsuZFOXnEHvhNN4z1UM0Jnv4cPBLZehTSmIMnt6zOXRgLwDLVm0i4ngYzc2NGErl6jo9fQj78hMEIDUxBg/v2Rz+OrRL52be/b8XGecyibycdFwnqy9l9fKYyr4vD4AgEJ+YhP/cOZw8fZby8gqmuLuSkpbOzapqbG2sVTL55dDY0omPi3KY3NIGE+0kXK8TGGMpwdgQzmcJTBotwcgAahrU62yWyxg+OBUHCFzIucpSz/HMchmDoq2d8daWHLiUTmNLG/Lvl9D0YIrHdL758jMQICUxFk/vWYQd+ByA5as2cjbiGNVVNxhlY3eXztF8EBEHAj10jkbR1sF4awvGW1tQXttAfP61Xjp9pkzik2+OAgIxKRlYmJty7NxFvNwn0NSs4FxcMjeqa7EbZdVLVm+UpXJFy1hbWorLqDx4UhleBBT+8wO0DfQY/fRmFCXlanIzXZ356PBpEAQupOfibDuSmMw8KqrreHxFAH9+/wtcHexIzb/K9ImO6nmd5MSHR8+BABcz8nCyGUFMVgEVNXU8sWwehy4kcb22gdFW6qvnNPUje1d/pMaWxJ/cDYCB1JSc+DBkJlbkxB3E1nkmbS2N3LndhoHMXNWWOE32R2ZiyYVjuxEEMJSZkh4ThpGpFekXDzJ2wkxaFY1UVxZScTWTnMRwXDyUb+4me83FxGw4x77+EAEBmZEpMee+w33aHMIPfgxA4IqHaVE0c+boPkzMhqvldSC/95jizsHDRzAzM1WT8/acyudfKlc5xiUmEzDXjxOnz1JWUclU90kMHaqDibFRr/bSw9sPU7PhHOrRHp0/e4ypXr7K8CJgSchW2ttaOfHdfswtlL7kNm0exqYWhH/zgSqfsZHf4eY5h5NhewAIWP4IZ49+zrlj+zDo8ebT3WsuxmbDOf7NhwhCVxlFfoe75xxleBEQuPxhWluUZWRsqiyjiR7zMTK14HTY+wiCgFRuSmL0IabOWkZidBhVlcWMm+DNonV/pLaqnIKs7gnZ3FKBW813mD1JCwmgaAO3sRIqawTsR2phLIVzacpfnEOHQFZxp7qs4g6+k7RA8r2sFpW1Ag4jJBhLJZztCtsYqt0tO2aiP4ZGliSdfg9BENCXmnI5MYxhI8dTmneBxrpyPAOeQm5mTfr5UGQm3W22o7s/MmNLLh7fDQIYyEzJiAlDbmpFRsxBxoyfSWtLIznxR2htaUTPQP7AOgf7vLQq6kmNCkW3x0qX9IIO6hs7CfTWRQI0tQh4jdchLrud7Cu30R0qofTGHcaPHsLQIRKS85T9cdbVThqa25k3RTmUbW6FKY7aJOfd4XJpJ7pDh1BWJeA9Xhs9HQktbd0TCnbj/TGUW5J67j0QQN/QlIKUQ5iNcKEs/wJNdeVMnv8UnoF/pLGunIrCGACcp/gjN7Hk/FFlGRnKTEm/FIbcdARpF7/FfsIsWhWNmAyzJi4iFGPz7jLKK4NGRSczxktUfjRptITrtQJjrJR9THSmQNF1Ac9xEhpbetSniSWXjivbFAOZKZmxYchNrMi4pKzPtpZG/FbspKGmjOLcbt+9fE3pf7MmSFT+5zpGQmWtgP0ICUaGEqLSlauEmlvVJ8lzSgUaFHfwc1VOOCrawN1ei9TCTvLLBHSHSqioEbAwFpjuokVdk6DmC3Enu/xPakp2vNLerLiD2HX5wu0O9bYTYJLnfIxMLTl18N+q5zQh+jAes5RjlarKYsZNnM43n7zC6HHuXM1Lxcm1+wXdFE9vvtkfioBASkIsntNnEnZgHwDLV23g7KljVFfdxPquvtTTcxr7938BgkBCQgLz5s0nIiKCivJy3N0nU1NbQ35+Puejo5k1W/2lgCY6H7Stn+o5na/3hwKQnBDLtOkzOdilc8WqDSgUCo4e+hozM/X+UNO2HmCm+wT2hJ1Q9sGpOViam3AkMg5vN2eaFEpnbWvvYL7XZDW5B2nvvT0ms/erbxEQiE1KYcGc2Zw4E8W1igqmuilfmra3tTNnhvoL4aneczA1s+C7A3sQBLrGykeZ4uWnNlb+95t/xsHJlfzcNCa6K+8xzdOTL/bvB0EgMSGBefPmcSoigvLyctzd3UlMTKSpufknPfzjh+S/+ZL1fmhra6PtroktXV1ddHV7j6Hb29tJTk7mhRdeUH2npaXFvHnz+t3r88iRI3h7e/Pkk0/y3XffMWzYMNatW8fOnTv73friQZEIwiBeRYr84vH19VULzzl48CBr166ltbVVdWLP3//+d1588UXq6uowNjZm3bp1NDQ0cPz4cdV91q5dy4kTJ6ivrweUG+AePnyYtLQ0QDkD/P7777Nxo3IZ6LVr17CxseGtt95ix44dgHKFyZdffsmKFd1xznffZ+TIkTz55JP8+c9/VqXx9PTE09OT3bt3U1xczOjRo0lNTVVtwFtfX4+JiQmRkZH4+vreszxCQ0PZsWOHKh/fMxj7JRIJhw4dYtmyZezZs4edO3dy7do11aRWeHg4ixcvpqKiAgsLC7Zs2UJ9fb3a5rs7duwgLS2NqKioe9rZk7jLDQMn6of61t7LTAeLuX6zRnLaWncGTtQPnYJmi/CGSQb/huRuvkgdN3CifnjGcI9Gcvnjlmusc1zewYET9YHCZnBvsPoidsojGsvOvvD/NJLT6tD8bVKuxVyN5OKKTAdO1A8yzearsTFr0VjnGN1ijWW1BM2e04pO64ET9cOt9t4hToNBWzK4CfW+aGzT/LS+5BzN9D7I8MrUpPfKj8FgJNN8AN3QqLm9Q4dqpjcnu15jnYbS3oPvwWBmrpkcwEgLzfJZUq6571oN1/wHQFnl/a+sBGjv0NzekZaaPWu2wzU/XMBaXjtwon7Qlyg0kmsRNGzsgZpW+cCJ+sBcT/NxoHFntcay8sbygRP1QcJQX411jtfJHThRHxQLfYeBDQYLnd6hzYNhzNixGuv8qWnc9Yef2oQ+ebNOxssvv6z23d/+9jdeeumlXmkrKioYOXIkMTExahEZzz//PNHR0cTHx/eScXJyori4mPXr1/PEE09QWFjIE088wVNPPTXg/qWaIoYX/Uaxt7eno6ODd999lytXrrBv3z4++OADtTRPPfUUJ0+e5I033qCgoIDdu3ernSDUFw4ODuzbt4/c3FxVXKS+vvoPfjs7O86ePcv169epq6vr8z5//OMfef311zlw4AB5eXn86U9/Ii0tjaeffvrBMj4Ag7G/J+vXr0dPT4/NmzeTlZVFZGQkv//979m4cSMWFhY/qq0iIiIiIiIiIiIiIiK/Jl544QUaGhrUPj1XsjwonZ2dDB8+nI8++ogpU6awevVq/vKXv/T6LfxDIk66/EZxdXXlX//6F6+//joTJkzgiy++4LXXXlNL4+XlxZ49e9i1axeurq5ERETw17/+9Z73/eSTT6irq2Py5Mls3LiRp556iuHD1ZdFvvnmm5w+fRpra2vc3d37vM9TTz3Fs88+yx/+8AcmTpzIyZMnOXLkiNrJRT8Gg7G/JwYGBpw6dYra2lo8PDwICQlh7ty57N69+0e1U0RERERERERERERERGO0tH6WH11dXeRyudqnr9AiAHNzc7S1tdUOMAHlPp2WlpZ9ylhZWTFu3Di1UCJnZ2euX7/+o22JIYYXiYj8QhDDiwZGDC8aGDG8aGDE8KKBEcOLBkYMLxoYMbxoYMTwooERw4sGRgwvGpjfZHjRu3/8qU3oE9nv72/MOG3aNDw9PXn33XcB5UoWGxsbtm/fzp/+9Kde6f/85z+zf/9+rly5otpmY9euXbz++utUVFT0Sv9DIK50ERERERERERERERERERER+cXx7LPPsmfPHvbu3Utubi6PP/44zc3NbN26FYBNmzaphSc9/vjj1NbW8vTTT5Ofn8/x48d59dVXefLJJ380G8XTi0R+lQQGBnLhwoU+r/35z39W26BXRERERERERERERETkt4RE6+d5etH9snr1aqqqqvif//kfrl+/jpubGydPnlTtr1laWqpa0QJgbW3NqVOneOaZZ5g0aRIjR47k6aefZufOnT+ajWJ4kcivkvLyclpa+l6ub2pqiqmp5uEDPxVRWZqHH9QpNF9ab210SyM5TUOEQPPQJFNtzZcYh2Vqvjx0m80ZjeRSdGZorHOs7lWN5C4rNM+nd8spjWWjZ2q2hHVK5lca6zRs0izc7GhrgMY65Qaa+a5MV/MYYoMhmssO19asjK622misU1N7W+5oFnIDMOQBQpOyyjQ7GtRQX/Ph1e07mg2Eb2se1clwI82F225rZm9FleYD/rZ2zcp30ljNQm4A9IZoVkbVzZqHNFXVad6XSjWMgGlo0tx3zYwGTtMXRvqa14uNvEZj2Zo2zUJ9RuhpFooC0C5oNibTkWje1gto/qxZNORrJJetP01jnXZamo1xSgVbjXXqaWtWvm4OwwZO9DOl6b3nf2oT+kT65P/91Cb84IjhRT9jfH19VccUa0JxcTESiUR1DHNUVBQSiaTXMck9CQ0NxdjYWGOdPxdGjhyJvb19n58jR44MmMeXXnpJdRT1D8EPfT8RERERERERERERERGRnz/ipMuvGGtrayorK5kwQfONM38J2NnZ8fbbb//UZoiIiIiIiIiIiIiIiPwykGj9PD+/QsQ9XX7FaGtr93tUloiIiIiIiIiIiIiIiIiIyI/Lr3Mq6VfE7du32b59O0ZGRpibm/Piiy+qjqGUSCQcPnxYLb2xsTGhoaFA7/CivggNDcXGxgYDAwOCg4Opqbm/uNijR4/i4eGBnp4e5ubmBAcHq67V1dWxadMmTExMMDAwIDAwkIKCAtX1vkJu3n77bezs7FR/b9myhWXLlvHGG29gZWWFmZkZTz75JB0dyqMFfX19KSkp4ZlnnkEikSCRDD5m9fDhwzg4OKCnp0dAQADXrl3rN21nZyevvPIKo0aNQldXV7VBU0/KyspYu3YtpqamGBoaMnXqVOLj4/u8X1FREWPGjGH79u0PdKyoiIiIiIiIiIiIiIiIyM8XcdLlZ87evXsZMmQICQkJ7Nq1i3/96198/PHHP8i94+Pjefjhh9m+fTtpaWn4+fnx97//fdDyx48fJzg4mKCgIFJTUzl79iyenp6q61u2bCEpKYkjR44QGxuLIAgEBQWpJkwGS2RkJEVFRURGRrJ3715CQ0NVE0thYWGMGjWKV155hcrKSiorKwd1T4VCwT/+8Q8+//xzLl26RH19PWvWrOk3/a5du3jzzTd54403yMjIICAggCVLlqgmkZqampg9ezbl5eUcOXKE9PR0nn/+eTo7e2/emJGRwYwZM1i3bh27d+++r4kiERERERERERERERGRB0ZL8vP8/AoRw4t+5lhbW/PWW28hkUhwdHQkMzOTt956i23btj3wvXft2sWCBQt4/nnlztXjxo0jJiam1wqO/vjHP/7BmjVrePnll1Xfubq6AlBQUMCRI0e4dOkS06dPB+CLL77A2tqaw4cPs3LlykHbaWJiwu7du9HW1sbJyYmFCxdy9uxZtm3bhqmpKdra2shksvsKpero6GD37t1Mm6bcWX3v3r04OzuTkJCgNnH0PW+88QY7d+5UTcy8/vrrREZG8vbbb/Pee++xf/9+qqqqSExMVJ2MZG9v3+s+MTExLFq0iL/85S/84Q9/6Ne+trY22tra1L5rb+9ER0eX4sIsMlMugiCwePXjALQ0NxJ+8GPlxFbII1zJy6C8tICRNg5MmKw8IefalUzy0s4jIDB/+XalntZmIr59B4tRDnj6hnDsi9cxNrPC1sEN67GTVLqLCnJIS4oBQWDFum0omps4/PVnACxduYW83HTOnjjEH//nzV55uVKQQ1ryJRAElq99FABFcxPfffMpCLBk5VaS46NpbmrAwFDG7HlLlDrzc0hLVk7Whax7pEtnKIIgsGzVFi5GnqSurhobO3umz5qvpjMvP5/ExCQEQWDjhvW0tLSw9/N92NraErgggNjYWK6VlWFoYMjChUEquZvXMrl2ORoBganzf6+0tbGKorRwGmpK8AjYQUHKdygaqzC1dMTebaFKNruohJjUbAQEHg1ZSN7Va8Rm5HLtehUvPLyGr05GoaUlQWqgzxJfbzV7Na3Ty/kFJCSlIAgCm9evoaWlhc/27cfO1oaggPkkJCVztbiU0XY2eE6doqazpDCL7NQLCILAwlVPKHUqGjkVtgdBEAhYvo3Yc4eQSLTQN5Th7bdMmc8r17iUnosAPBbsT3X9LSLi0ym9UcWTKwI5HpNMdX0jDtZWBHi5qemUjnfA8eUd5O58HUVRKUPkUuxfeBwkEgpf+zeWS+cx1NSIjvpGykIPqsnmFhQRn5yKIAhsXbuS/CtXSUzJoKyykj88/ginoy9yq6kZqaEBC+f5qdXLpbQcpb0rArlcXEZcRi6l16v480Or+epUNBItCTIDfZbM9lLTWX41k4KMaEDAd6nSHypLcijKvkjNjRIWbXyJzLijtDQ3oGcgx33mCgBKizLJTb0ACASEPAkon7UTB97B0toBrzkhXDj5BY31VVjZjMN9ercPFhdkk5lyEUEQWLLmd0ofbG4k/OAn0OULx77+EFNzK8Y6uTLaQblnV1FBDulJMQhdz6hSronvvv4MAYGlXc9ZU+MtDA2lzJ6/RKUzL7+AhCTl87Jp/TpaWloI3fcf7GxtCQzw54M9nzB8mDkuzs44OY77QXxX03bhQcroakE2GSmXlG3ImsdUcse+/RQEgUUrHyYvK5nK8mL0DaT4LQhR6bxeksHVbGX7OT1I6Qs3r+VQnHuRuqpi5q15mdLLMVRX5mNuNY7R42erZCuuZlKQGQ2CwOzv/ag0hytZF6m9WULQhpfIiu/2I7cZSj+qKM6gKPM8IDBzsVLuemkOV3MuUnuzmAXrXyY1+iuaGqoYPsoRF4/u9qiyOIMr2edBEPBZpJS9cS2H4pyL1N0sZv66l9HWHsrFo7uQm45gko+yT75WlElumlKn/4rufuLkN+9gOcqBaX4hZCWdparyKnr6Urzndb+sKLuSSX66sozmBnfLnjm4C4uRDkz1XUnapSM0NVRzs6KI5Y/8QyV7ozST0svRCIKAZ0BX23urioK0cBqqS5gWuIOrWWdoVTSgqy/H2VNZRlVlmVzLU+Zz8jylTkVjFVcywrlVXcIU/x1cv5pIfdUVdPRkOE/rtrekMIucruc0cOUTXfYqOP7Vu1hZ2+M9dwXxUYdRNDWgbyjHyy/4gXz++zLKS1faO7dHP3zm210MH+WAh+9K8tLPc6MsH4tR43B0naXyv+IcZdl6B3b5X1kOJbkXqa8qZs7ql8lPCUfRWE3N9UL8173Ww/8yKMxUys5e0u1HRdkXqb1RTNCGl7mSfZHk6K9Y89SH9ORGaSbFOco2cNqC33eVeQ4lly/SUF2C78qXSIvai0RLi442BdMWKPP0fdspCAJ+y36vyue5MGU+p8xaSczJT5FoaaGnL1O1naBsP7+vlwWq9lNB+IF3sLK2x2tOCNkpUcSc+Zptz7+vZm9hfi4pSfEIgsDq9Vtpbm7i4IF9CAKErN5A3uVsSouvYGM3hslTu9t7TdsUgPz8PJISExAEgfUbNtHS0sK+z0OxtbUjYEEgCfFxnAg/zt9e/l81WwvyL5OSFIcgCKxR2fof5Zhn9QbyLudQUnwFW7sxTJ6qfgqQpjrz8/NI7pJb1yX3n88/w8bWjoAFQZw5fYqmxkYMpVLm+y9Qk80pKuFSahYCqMY4yr70Ji88vJb94efQ1pKgaG1jW8hCNdkrBdlkdLX3y9Z+3/Y2ceybTxCAxSEPcTlb2fYa9Gh7LxcUEp+k7Pe3rFtFS0sLn/znK0bb2rDQfy5fHvwObS0tWlpb2bx25V06c0jv0hnco485+s2nCAIsXrmVgtw0zp0M49kX31LzodSkWBAEVq5/GEVzE2EHPgcEgldtwlAq4+v/fIzZMAvmBixGRGSwiCtdfuZ4eXmprYTw9vamoKCAO3ce4FzILnJzc1WTDj3vP1jS0tKYO3duv/ceMmSI2v3NzMxwdHQkNzf3vuwcP3482traqr+trKy4efPmfd3jboYMGYKHh4fqbycnJ4yNjfu07datW1RUVODj46P2vY+Pjyp9Wloa7u7u9zyKurS0lPnz5/M///M/95xwAXjttdcwMjJS++z/+P8BkJF4nsWrfoehzJjGBuURyZezEvGYEYi372Jy0+NIiolAR1df7Z65qVHMW/4kBlJjmm4p5XT1DPEJ2KRKIzUy43aH+mQPQGrCRVasfQSp3IhbDXVkZyQxfZY/M/wCyUpLYLLHDGzHOPSZl9SECyxfsw2pTCkLkJORiPesAGb4BZGVHs/N62UELl1P1Y0KlVxKwkVWrH0YmaynzvnMnBNIZloCAYtXErh4NdfLS3vpjI+PZ8P6dcjlMuobGtDX12fZsqWq6xMmTKC+vgEtbfUmsDQ3kinzt6NnYExLk7KMDGTDMDK3RdFYhZaWNhN8NjLBZxMN1cVqshdSMtkWEoSR1JC6W404jrZmy1J/jOVS2jo6qKqrZ13QHGLScnrZq2mdxiUksmndarV8Ll/aPQiIvhiDnl7fR5VmJkcTtPJxpc4uf8jPSmCKTyCesxdzOSOO+tqbzFm0sWsArOR8Wg6PBvtjJDWg7lYT5sZyrC3MqWloRFtbizXzZ7DWfwYl13sfp9mUXcCNI93Ha5v5eVFx4Bjl/zmM+TwfDMbYcPXtUAzsRvWSjUlIZsuaEOQyGfUNtxg3ZjTrQ5ZiLJfT3t5BxfUbrF66kOs31NuGC6nZPLoisKtemnCyG8WWJfMx6aqXm3UNrA/041Ja72c/Pz0S36Xb0Zca09yoLCMrWxdmBD2KocyU2x1t1FZdwztgK3XVZSq5nJQoAkKe6PWszQrqftZmLljPzAUbqKosVtOZnhTN4tWPIZUZqXwhLzMRzxkL8PJdRE56HHIjMzruek5TEy6wfO0jyOTdz1l2RhLes/yZ6RdEVloCNyrLCFq2jps9njOAuPgENq5bi1wmV/lR8NLuSQ4TY2Pa2/teoaip72raLjxIGaUlnmfp6kfVdOZmJjJtZgDT/RaSnRbHuPGTudVQi5aWettQlBWJd9B29A2NUXT5wnBrFzz9H8VAasqdjjbyU08yVKf3Gb356ZHMXnKXH9m44BOklL19W+lHXv7qflSYEcnMxeo6LW1c8F7QJdfRxtQ5G/GYu4naG+rHqxZlRuKzUF3WwtqFaQGPoi9T2ns5ORybcepjgJzUKPxX9O4nZi7o9t0xzlNpaqhBS0tbTfZyWiRzgpWyzT1kp/tvVqVx81mCqYUNbj5L1GRLciLx8N+OnmGPtleu3vY21FzDbfZWbtV2l1FpbiST5z6J7l1tttzMlpamarS0tLEcPZXW5lokd9VpdkoUgSsfx1Bq1COvBswO2qBKU33jGn6LNlNzs1unpj4PcDk1krl9lVFAdxllJZzsJXs1OxKvwK767Mrn8FEueMx/FP0u/3P2WIqRuS3OHkvVZPMzIpm1ZDsGht3+Z2njgk9gVzt2uw0HVz8srJ162Xs1O5JpC9T7xGGjXJg671H0DJV6Oztv097ahJ5B91nReWnKtvPufHr5d/vRrfobePtvoSDz/F31Es2CXu2nAbODNqrSjJ/sy0jb3vYmxsewat0WZDI5DQ31ZKWnMGP2XHzn+pOemkTMhUh09XrXi6ZtCkBCfBzr1m9ELlfq1NfXZ+my7lB7z2lejBkzppdcUnwMq9dtQSYzoqGhnsz01C5bA0hPTebShUj09PR6yT2IzoT4WNau34ish9ySZctV169XVrJseQg3rl/vJasc4yxUG+NsXuqv6ktv37lDU0srcqlh7/JNvMCyNX20vbMCmO67kOz0eBzHT6axvk6tXYlJSGLz2pVqY5yQJd0TOnfu3KZJ0YxMJu2lMy3hAsF99DFeswLw8QsiOz0eN4+Z2IxWf5GQknCJleseUo13s9KT8Zk9j1lzFpCRlkjshbO4TJrcZ72IiNwLcdLlF4xEIum1H8j9hu48CPr6vTuu+0FLS2tQ9g8dOlTtb4lE0mfYzk/JYMpi2LBheHp68uWXX3Lr1q17pn3hhRdoaGhQ+6x75I+kxJ0lLSFyQF1trQr8AteQkx4HQFbiaXKSzw4o57voEXwXbyMr8fSAaQdDYmwkyfHRA6aTIFH7dzAomps4FvYfgoLX3bddMpmMR7c9Qltbu+q7q1kRFGef6TO9jbMvzp6rUDRW0d7SSEb0J0yatXVAPadjU5hob4ehvh6eE5z4+lQ0ero6amk0rdPB0NLSwtJFQSSnpqt9nxZ/hozEcwPKO030Ivrkl33+eOjJTDdngmdPo7r+Fo2KFj4Pj2Jj4Ox7yvTJ9+3BIPc5OncxFhdHBwwM9EHlOwP70Om41B71Mo4DEefRv6tecpMjuJzatz9kJ55g1BhXdPWlqknx7//NSDhN1iDKtkXRSOSxz5i9cIvqO6UvRA0ou2D5VgKXP0RKrPKZToyJJDnu/ABS9LJ1sKxeuYI1q0K4eClG7XtNffdB2gVNyyg59hypg5AzlMpZs/VZ2tu7f1wVpEVQlNG3L+SlhGNl54aOnpT2tmbcZq2nJK+7nHKTI8i7hx+NHOuKrp60V17zUiLIT+tbLjcpnJFj3NDVk9La0khcxCd4zn9IdT0/NYKC9L5lLyeHM6LL3uslmZTmx1Oar9x7LDPxNFlJA/cTBoZGLN6wk4721u68JEWQO4g+BqD4ciKjnbpXlBZlRnCln7bXzsUXl2mraL5V1auMirMiKMntW6eNky+OHitRNFahq2/EtKCd3Onxgzl9kG3g3c/Mg7TX2YkR5KQMXEbtrQq85q2nKEvpR4Xp/ftffmo4ll31CVBemMAo++6JtMspEeT34385id1+1BeFGRFcyexbtiD1BJZ2rujoSRmqo49X4FM0NdxQ3vcebWdPxrhMJ/7sfxjao3/JSDhNZuLg/EgTWltaCFwUTHpqkuo7TduUH5u+bP3RGXw3CsDp2GQm2I/GUF8PfV0dHlu5iJu19WppkmLPkRIfNeC9DKVy1jz0jFrbOxB6uno8tH4NVdXq+1EmDbKP0YSigsvkZKSQk5n6o9z/v41EovWz/PwaEcOLfubcvRFrXFwcDg4OaGtrM2zYMLU9TAoKClAoFIO+t7Ozc5/3HyyTJk3i7NmzbN3a+8ens7Mzt2/fJj4+XhVeVFNTQ15eHi4uLoByEuL69esIgqAa0Nxr09/+0NHRue+VP7dv3yYpKUkVSpSXl0d9fT3Ozs690srlckaMGMGlS5eYPbv7h+SlS5dU8pMmTeLjjz+mtra239Uu+vr6HDt2jKCgIAICAoiIiEAmk/WZVldXF11d9RUKOjotTPaai4nZcI59/SECAjIjU2LOfYf7tDmEH1Tu9RO44mFaFM2cOboPE7PhAEzwmI+RqQVnDr0PgoBUbkrS+UNMmbmMpPNhVFcW4zDBm8KsOOprKhg+cqyabncPH8K++gRBEEhNuoSHl69aeFHB5UyK8nOIvXAa75ndoT4e3n6Ymg3n0FcfIyAgNzLh/NljTPXyVYYRAEtCttLe1sqJ7/ZjbmHVrdPTh7AvlUtPUxNj8PCezeGvQ7t0bubd/3uRcS6TyMtJx3WyeljINE9Pvti/H0GAhIQE5s+bR0REBOXlFUx2dychMYHm5mak0u7B5ugJ/hgaWZJ85j0QBPSlpuQlhWE+cjzX8i7QVFfOVP+nOLv/WSzsJnP9ajLWjjNV8jPdJ7Dn4AkQBC6mZmNpZsKRqBi8XcfTpGgBoK29g/ne6m9INK1TAC+Pqez78gCCAPGJyfjP9ePk6TOUlVcyxd0VjymT+fbwEczNzNR0uk2bh7GZBSe+/QBBEJDJTYmL+g5XzzmcCtsDgH/wI1zNS6ejvZXJ0wO68+nqzEeHT4MgcCE9F2fbkcRk5lFRXcfjKwL48/tf4OpgR2r+VaZPdFTTqzfKUrmiZawtLcVlVB48qQwvAgr/+QHaBnqMfnozipJy7ma6x2RCvzoICMQmpWAxzJzw05FMm+JGU7OCkVYWfP3dcSwthqnJzXAfz56wkwjf14u5Cd9FxTHd1Vm9Xrzc1eScp/gjN7Ek+sh7CIKAocyUtIthGJmNIPXCt9hPnEWrohGTYdbERoRibDYSgEme8zE2tSDi4PsIAkjlpiREH8Jj1jISosKoqixh3MTpHPzkZezGuXM1LwUn1xk9fMFC6QsCXb5wBLdpfspl7kDQioe5eOYQtdXXsbIeDYDHdD9MzbueMwH156zrOV2ycgttba2c+O5Lhg23UsvrNE8P/rP/KwQEEhKSmD9vDqcizlBWUcFkdzdSUtOoqqrGxsb6B/HdB2kXNC2jKd5zMDEbzpEDHyGgLKOL544weZqfMrwIWBTyEOdOfI2iuQlDaXfb7ODmj9TYktgTu0EAA5kp2XFhyEysyIo9yGiXmbS1NGLnMpPkc6FIjSx6+dH5o91+lH4pDLnpCNIufov9hG4/iosIxdhc6UeOk/2RmVhy8dhuhC6dGTFhyE2tSL90kDHjZ9La0sh3e55h1NjJlBUmM2a8sj0a566UjQnvls2KDUNmakVmzEFGj1fa67t8Jw01ZZRcjgVgYlc/cTrsfYSufiIx+hBTZy0jMTqMqspixk3wJjftPC2KW+gbdq9sGD/VHyMTS84dfg8EMJSbknLhEO4zlpF84SA114sZO2E6Q4fqYmhkrjbxN3aiP1IjSxIj3gOUbe/lxO6291ZtOdMWPIXczJr086HITJVlZNfVZqeefQ8B0Jeakp98CPMRLpQVXKCxrpwp858iJ24/7a2N6OrJVTpdu9rAk9/+W/WcxkcdxnP2UuKjDnGzogTHSd6YW1gTefxzTIeNfCCfBxjv4Y/cVFlGwt1ldP4g1deLsZ8wHYdJM7h0MhS5qdKP7F2V/hd3ssv/pKZkx4chN7EiK+4gds7K+rzd0YaBTL1snbr86PxRpWy3/1mRdvEgYyfOpFXRSHVlIRXFmWQnhjPeQxnuaD9JWS8Jp5S+qy81JTchDKnJCHLiv8XWeRZtLY20NteTGhWqWuni0uXzUUeUfamh3JTUi2G4+QSTeiGMmhvFjHVRjgtvt7cxwaM7vHKS53yMTC05dfDfKh9MiD6MxyxlvVRVFjNu4nRu1d2kpCiT1NgTuHsHquSnek7n6/2hACQnxDJt+kwOHtgHwIpVG1AoFBw99DVmZt39hKZtyvd4eE7jy/3KsKDEhATmzpvP6YhTlJeX4e4+mZraGvLz8zgfHcWs2b49bPXm6/17ERB62PqfLlvXo1A0c/TQN5iamXM3mur09PTiy/37QIDEhHjmzvPndMRJKsrLcXefgpXVCA4fOoiFRe9w/RnuE/j4YDiCIHApNQsLM1OORMUy3dWFJkULDU3N7A8/h1yqvtpvqvccTM2G890BZeiy3MiEi2ePMtnLj2PfKMt3UchDnAv/BkVzIwbS7ufU22MKe7/6BgSIS0ohYI4v4WfOUVZRyRS3SdxqbOSb744hv2uly1RvP0zMhnO4Rx9z4ewxpnj5cvSb79v7rRRezuBKQQ7xF04zrWvsOtljOt9++RmCIJCSGIun96yu8CIIXrUR7xlzuHmjksy0/+JkmMivAokgHp3ys8XX15fk5GS2bdvGY489RkpKCtu2bePNN9/kscceY+3ataSnp/PFF19w584ddu7cyYULF/joo4/YsmULxcXFjB49mtTUVNzc3IiKisLPz4+6ujqMjY2Ji4vDx8eH119/naVLl3Lq1CnV6Uj19fUD2hcVFcXcuXP561//ypo1a7h9+zbh4eHs3LkTgGXLllFQUMCHH36ITCbjT3/6E4WFheTk5DB06FByc3MZP348r732GiEhIZw8eZIXX3wRuVxOcXExoNyMt76+Xu2Uph07dpCWlkZUVBQA/v7+6Ovr8/7776Orq4u5ee8OqiehoaE8+uijuLu788477zBkyBC2b1fGIcfGKgefL730EocPH1ZNAr399tv87W9/46OPPsLNzY3PPvuMf/3rX2RnZ+Pg4EB7ezsTJ07EwsKC1157DSsrK1JTUxkxYgTe3t5q92tqaiIwMBBBEDh58qTaD/97lndWy6DS9UWdQmfgRP1gbXTvVTn90SloPlOtraVZ+Jypdq3GOsMyxw6cqB+22Qz8Vq8vUnRmDJyoH8bqXh04UR9cVmieT++WUxrLRs/8o0ZyUzK/0linYdMNjeSOtgYMnKgf5Aaa+a5Mt33gRP1gMERz2eHampXR1VYbjXVqam/LnaEDJ+qHIRLNV0dmlQ2ujb4bQ33Nh1e372i2keDtB4g8Hm6kuXDbbc3srajSfMPEtnbNynfS2Nsa69QbolkZVTf3HeY5GKrqNO9Lpb2j3QZFQ5PmvmtmNHCavjDS17xebOT3d/JmT2ra5AMn6oMRer1DaAdLu6DZmExHonlbL9zHSuK7sWjI10guW3/awIn6wU5LszFOqWCrsU49bc3K181h2MCJfqY0f/iXn9qEPjF87B8DJ/qF8etcv/MrYtMm5UZXnp6ePPnkkzz99NM8+qhyQ6g333wTa2trZs6cybp163juuecwMBh8D+vl5cWePXvYtWsXrq6uRERE8Ne//nXQ8r6+vnzzzTccOXIENzc35syZQ0JCgur6Z599xpQpU1i0aBHe3t4IgkB4eLgqXMjZ2Zn333+f9957D1dXVxISEnjuuecGrf97XnnlFYqLixk7dizDhg2u4TMwMGDnzp2sW7cOHx8fpFIpBw4c6Df9U089xbPPPssf/vAHJk6cyMmTJzly5AgODsp9THR0dIiIiGD48OEEBQUxceJE/vnPf6rtRfM9UqmUEydOKDcwXbiQ5ubm+86ziIiIiIiIiIiIiIiIxvzUpxT9hk4vEle6iIj8QhBXugyMuNJlYMSVLgMjrnQZGHGly8CIK10GRlzpMjDiSpeBEVe6DIy40mVgfpMrXfYM/mX7fxPDbX//qU34wRFXuoiIiIiIiIiIiIiIiIiIiIj8CIiTLiL9Mn78eKRSaZ+fL7744qc2r18CAwP7tfvVV1/9qc0TERERERERERERERH5SZFoaf0sP79GxNOLRPolPDy83yOoLSws+vz+58DHH39MS0vfoTj9nSz0S0Cmo3l4UccdzRswTcOE9Ie0DpyoH9ruaLb0tua22cCJ+mG8nebHrSv07r15c79yCs2bYJ19r2kkN3PeXI11duoZaiyraZhQ8sQ1Guv0i9JskvVOp+bLsH+KgN0Rkmsay0ruaGawjrbmoQC2QqFGciXa9hrrdGhL01h2X+okjeS8pplorFOqr1k41Eh5k8Y6L1/XLMwCQHeoZn5046bm4RKGhpq1n1lXNG93J4zRTC4lS/P+xdZa89CkvCuale/QIZq3gYqW3nvZDQZda83kAEa0aNamANgXJGsk127norHOs7fnaCQ3Z8jAx5X3x9CWBo1lr1u6aSTnpEjXWKem9g41HqWxTss7ZRpK/nLDi0T+e/w6p5J+Zfj6+rJjxw6N5YuLi5FIJKqTeKKiopBIJPc8oSg0NBRXV1fs7e37/PR31PHPgZEjR/Zrd89Jl9DQUIyNjTXScT91MpjyFhEREREREREREREREfn1Ia50+Q1gbW1NZWXlgEcp/9Kxs7Njx44dDzRBNVjCwsJUpzCJiIiIiIiIiIiIiIj8opD8Ok8K+jkiTrr8BtDW1sbS0vKnNuNXQXt7Ozo6Or/oMCURERERERERERERERGR/w5ieNEvhNu3b7N9+3aMjIwwNzfnxRdf5PvTviUSCYcPH1ZLb2xsTGhoKNA7vKgvQkNDsbGxwcDAgODgYGpq7u/4vaNHj+Lh4YGenh7m5uYEBwerrtXV1bFp0yZMTEwwMDAgMDCQgoIC1fWXXnoJNzc3tfu9/fbb2NnZqf7esmULy5Yt44033sDKygozMzOefPJJ1Z4zvr6+lJSU8MwzzyCRSJDcx8zt4cOHcXBwQE9Pj4CAAK5d694f4XvbPv74Y0aPHo2enp5KX88VNW1tbezcuRNra2t0dXWxt7fnk08+6VOfQqEgMDAQHx8fMeRIRERERERERERERETkV4w46fILYe/evQwZMoSEhAR27drFv/71Lz7++OMf5N7x8fE8/PDDbN++nbS0NPz8/Pj73wd/Pvrx48cJDg4mKCiI1NRUzp49i6enp+r6li1bSEpK4siRI8TGxiIIAkFBQf1u0tsfkZGRFBUVERkZyd69ewkNDVVNLIWFhTFq1CheeeUVKisrqaysHNQ9FQoF//jHP/j888+5dOkS9fX1rFmjvnFnYWEhBw8eJCwsrN+Jq02bNvHll1/yzjvvkJuby4cffohUKu2Vrr6+nvnz59PZ2cnp06c13lNGREREREREREREREREY7S0fp6fXyFieNEvBGtra9566y0kEgmOjo5kZmby1ltvsW3btge+965du1iwYAHPP/88AOPGjSMmJoaTJ08OSv4f//gHa9as4eWXX1Z95+rqCkBBQQFHjhzh0qVLTJ8+HYAvvvgCa2trDh8+zMqVKwdtp4mJCbt370ZbWxsnJycWLlzI2bNn2bZtG6ampmhrayOTye4rlKqjo4Pdu3czbdo0QDm55ezsTEJCgmriqL29nc8//5xhw/renTw/P5+vv/6a06dPM2/ePADGjOl9xMH169dZvXo1Dg4O7N+/Hx2d/k/oaWtro62tTe279vY2dHR0KcrPIS1ZOXkVsu4RFM1NHP46FEEQWLZqCxcjT1JXV42NnT3TZ81XyZcUZpGdegFBEFi46gkAWhSNnArbgyAIBCzfRuy5Q0gkWugbyvD2W6aSvVKQQ1ryJRAElq99FABFcxPfffMpCLBk5VaS46NpbmrAwFDG7HlLVLKF+bmkJMUhCAKr1z9Ec3MTYQf2IQgCK1Zv5Jsv92I+bDiOzhNwcOw+DaCoIIe0pBgQBFas29aVz88AWLpyC3m56Zw9cYg//s+bvcpPU9mSwixyUi8AAoErlWXU1qrg+FfvYmVtj/fcFcRHHUbR1IC+oRwvv+4VXbkFRcQnpyIIAlvXrkTR0sonXxxgtI01i/zncODwMSQSCVJDQ4Lm+arpLS3KVOldEPKkSm/4gXewsrbHa04I2SlRxJz5mm3Pv6+SGzJqNLpObgA0nzmEttlwdJ3d0XGcROOhUIaOdkLLwJDOFgWtSefVdGaVVHAxuwhBgMcXzgSgoPwmbxw6y4fb1/JdXAYNza3IDHQJ9nZVyWVfLeNiZj6CIPC7pXOpbmjkVEImpTdr2B48jw+PRmJlaozrWBsmjFE/ReDuMsq/cpXElAzKKiv5w+OPcDr6IreampEaGrBwnp+arHS8A44v7yB35+soikoZIpdi/8LjIJFQ+Nq/sVw6j6GmRnTUN1IWelDd3ow8pb3L5intjc+g9EY121f4IzPQ5/1Dp7E0M2b5LA81nRVXMyjMPI+AwOwlvwfgemkORdkXqb1RTNCGl7mSfZHk6K9Y89SHavV5OU35rAWo6rOZk1+/g6W1A9P8QshKOsfNiivoGciYPm+1Sra4IJvMlIsIgsCSNb8DQNHcSPjBT0AQCAp5hGNff4ipuRVjnVwZ7TBBJXs5v5D45BQEQWDLutW0tLTwyX++YrSNNQsD5nE68jy1dXWUXCvj+aef7JYrKCQ+KbVLblW3nK0NC/3n8uXB79DW0qKltZXNa9Xb7CsF2WR0tQ3L1j7WZW8Tx775BAFYHPIQl7OTqSwvxsBAit+CEJUvxCWnIQgCD60NIf9KMQmpGZRVXOe5xx/idPQlbjU1ITU0ZOFdz8uDtEc5hcXEpGYiCALbVi0h72op8enZXKu8yc5t69n9RRiW5qZMdBzLePvRKjlbS20mjB2KBDh2SXkym5lci6Wz9blacZvI5Da8J+hgoC+hpVUgJrP71JiK4gyKMs8DAjMXd/vR1ZyL1N4sZsH6l0mN/oqmhiqGj3LExWMhAGVXMslLPw+CwNzl21V+dObbXQwf5YCH70ry0s9zoywfi1HjcHSddVe9xCAIAsE9yujoN58iILA45CFiosJpqKtmlJ0DXjP9AagszqAo6zyC0NvWupvFBKx/maLMaGpvXEFXX4b7rLUqneVXMynIiAYEfJcqZStLlM9LzY0SFm18icy4o7Q0N6BnIMd95gqV7EhzCY7WWkiAs6l3VN9bmEgImjaEz0524GitxTQnLT4/3X1ylpUp2FtJQAIXspSrfw31wMVGgqkMojIERpnDMCMJVQ0CRT3ex1Rdy6Q0T1kvU+Ypy1fRWEVReji3akqY6r+DyquJ1FddQUdPhss05QuZB+knBpNPbxctZPoSrtcJZFxRnmJ1vSSDq9nKtmh6kLJsb17LoTj3InVVxcxb8zKll2OorszH3Goco8fP7tZpJmHcKOUK4HNpPXQaSwj00Cb09G3c7bXQ14HWdkgp7D45a4SZBIcRyvKNzuhUle8EOy3MZHA2rZMpDloIAugMgehMZZqqskyu5Sl9d3KPsr2SEc6t6hKm+O/geo+ydZ7W/bLr2pVM8tKU9TKvh99HfLsLyy6/P/bFPzE2s8LWwR3rsd2ni+UUXiU2JQNBgEdWLyXvSknX832DnY9uZMiQIXz01WEszU1ZMq/7ecm6doOLeaUICDw+Tzn2K7hewxvHL/Hhw0s4lppHTaOCopt1vBKifvJQdlEJManZCAg8GrKQvKvXiM3I5dr1Kl54eA37w8+hpaVFS2sb20KCeuVTQGC+Wj7fwWKUA56+IRz74vWufLqp57OohEupWQig0hmXkUvp9Zu88PBa9oefQ1tLgqK1jW0hC7ttfYD+MC8/n6TERARBYMOGDbS0tLD388+xs7VlwYIFfHfkCHW1tdiNHo3v7NlqsprWS/aVUi6l5SIg8NjyBVTX3yIiLpVr16t5YmUQaflXOHgulrf/8Ah3M9BYOS+naxz4N/Vx4IOMU0RE7sWvcyrpV4iXl5dayIy3tzcFBQXcuXPnHlKDIzc3VzXp0PP+gyUtLY25c/s+hjY3N5chQ4ao3d/MzAxHR0dyc3Pvy87x48ejrd19pKCVlRU3b968r3vczZAhQ/Dw6O5YnJycMDY2VrPN1ta23wkXUOZfW1ub2Xd1Mnczf/587O3tOXDgwD0nXABee+01jIyM1D6fffg2ACkJF1mx9mFkMiNuNdSRnZHE9FnzmTknkMy0BAIWryRw8Wqul5eq3TMzOZqglY9jKDOm8VYtAPlZCUzxCcRz9mIuZ8RRX3uTOYs2dg0ou0lNuMDyNduQdukEyMlIxHtWADP8gshKj+fm9TICl66n6kaFmmxSfAyr1m1FJjOioaGerPQUfGbPZfbcANJTkzAyNqGjvfexlqkJF1mx9hGk8p759GeGXyBZaQlM9piB7RiHPstPU9nslCgCVz6OodSIpq4y0tUzYHbQBlWa6hvX8Fu0mZqb6kcLxiQks2VNCHKZjPqGWxjo6xGyOFB1vaqmllVLFxKXnNqH3mgWhDyBgdT4Lr0bVWnGT/ZlpK2TmpyuszvNZw7RqWhCYijjTs1NFBdPcedmJXdqq9A2G47iwkm0TXv7b3RmIb8LmomRoT61jQoUbe2kFF1jou0IAK5V17FpriflNfXqcumXeWzJHIykBtQ2NmNuJMPGwozqhka0tbQwk0tp62cV291lNG7MaNaHLMVYLqe9vYOK6zdYvXQh12/0fq6bsgu4ceSM6m8zPy8qDhyj/D+HMZ/ng8EYG66+HYqBnfpET3RaLo8tnau091ZTt723mtDW0iIiIQMPp77Pgc3PiGTWku0YGBrT3KisF0sbF3wCH8VQZsrt2204uPphYa1eLzkpUfiveAJDWc/6NGRm4CZVmjFOU2i6VYvWXW900pOiWbz6MaQyIxoblLJ5mYl4zliAl+8ictLjkBuZ0dGhPikLEJuQxOa1q7rKtwF9fX1ClnQPuOf7zWKklRXz/dTbqpiEJDavXYlc3rfcnTu3aVI0I5P1Xr2XnniBZWseVWsbcjMTmTYrgOm+C8lOj8dx/GQa6+vQ0upuv2MSU9i6ZgVGKl+wY8OKJRgbyWjv6KC8yxcq+/CFB2mPLian88jKxRjJpNTdasRxtA2blgViLJfR1nEbUyM57X347yT7oRy/1EpTi4BUX9kX3xEEmls6GaINEsDcRIuziW2YGavXaWFGJDMXb0ff0BhFDz/yXvAoBlJTbne0MXXORjzmbqL2xlWV3OXUSOYGP4mB1JjmHn40PWCzKk1Wwkl0dPV72ZuWeIFld5VRbmYiXrMC8Omql/mLVjN/8RpuVJSo5AoyIpmxaDv60j5slSlttXHwoLmxFolE/Yjf/PRIfJcqZb9/XqxsXZgR1PW8dLRRW3UN74Ct1FWrt5/ONlqcS72Dok3AUBnFi84QsLOUUFal/CGfd62Tylr1o6kdRki4kC3Q0gYGXScrN7dCXaOAVE9CpwDO1hI6+jjhvORyJFPmPYmugTEtTUp7DWTDMDK3RdFYjZaWNlajp9LaVIuWpLtOH6SfGEw+Y3M6icm+g7m8e8xXlBWJd5C6Dw23dsHTX+lDdzrayE89yVAdg175dLLWIjK9E0WroCojnSFgayGhrFpZnqYyCTE5nZjI1EOzx42UEJ3Z2at8axsFDPWV5autBbpDoaVHN16aG8nkub3LVm5mS0uTsmwtR0+ltbkWyV1t4OXUSOYtf/Ku/tCQGT38XmZkxu2O3uOGi0npPLxqqfL5bmjEcYwtm4KDMJHLaOvo4ExMIlMmOPWSi75cwu/meWBkoEdtUwuKtg5SrlYy0doCgEXujlibGbHI3bGX7IWUTLaFBGEkNexqU6zZstQf466+8PadOzS1tCCXqtdNbmpUn/n0CejuJ6RGZtzuo61X6lyopnPzUn9M1HS2IpcaqufzAfrD+Ph41q9fj0wuV/UTwcuWqa4vXbKEpUuXUl5e/oPVy4XUbB5dHtCVzybMjeXYWA6juuEW2tpazHQfzzibEX3aO9BYebLnDGzHjOsl9yDjFBGReyFOuvwKkEgkqv1dvud+Q3ceBH393gO++0FLS2tQ9t99WpBEIqGzs7NXuh8aQ0PDe14fbP4XLlzI+fPnycnJGTDtCy+8QENDg9pn62M7BqVH0dzEsbD/EBS8TvVdWvwZMhLPDSjrNNGL6JNfqg3iE2MjSY6PHlBWgkTt38ESvHI9was2EHdpYB0/JumDLKPvJz/vZ98ggKmuEwk7fhJ9PV217zMSTpOZePa+7nUvhoywpaO8WPnH98/VXc9XXyQVlNLc1k5mSQXZJZX3VZ8zJzmyfNZUqhoa2Ro4i4eCZnM2JXtQ9p67GIuLowMGBvqg0qXBbvr3kdeZrk4sn+VBVUMj2cXlJF6+QvLlq2ppLqdEkJ96pk/5nMRwRo5xQ1ev9yREZsJpspMG9iMDqRFLNjxPR3v3gDol7ixpCVEDyi5YvpXA5Q+REnv/fpOelY3bxPH3JaOnq8dD69dQVa2+11dS7DlS4qMGlDeUylnz0DO0t/f+8dCTcxfjGD/OHgN9/X6fsx+jPToTk8QEh9EY6uuxadkCNi0LJDIuRXXdbdxQXB16n1ZX3yhw4EwLVXWd2Fppw/eu18MF81IiyE/r249yk7r9qLWlkbiIT/Cc/xAA2YkR5KQMXL/trQq85q2nKCtG9Z2yXgYuI0VzEycO7WPBUuVkQV5qBAXp/ds6YrTSVj1DI+aG/InbHa3d15MjuNzP85KdeIJRY1zR1Zf2Wa/jbbVwtu09HB1tpYXuUAmjhmkx0rx3PTqOgnGj+q7fwkpILepEqgc6QyQkFwqMtuhOezUrgpKcvsvXxskXJ4+VKBqr0NU3wmvhTtUP3wfpJwabT92hMHOSNheylC/VCtIiKMrou2zzUsKxsnNDR09Ke1szbrPWU5LX7QsuNhKcbXqXkZ2lUs8ocwkjzCR9+q6TtQQn675/JhSUC6QUdCLTh/bbEJXRibxrTqE4K4KS3P7L1rFH2U4L2smdHpMKWYkR5CQP7PezF23Dd/E2shIjBkx7JiaR8ePGYKivT27hVZKzLpOSnXdPmaSr5TS3t5N57QbZZcof18lXK/AY0/cP/Ls5HZvCRHs7DPX10NPV5XcrF3Gztl51PSvx9KDy6bvoka58nh6EzmQm2CvbMX1dHR67S2d/DKY/HAzNzc18e/AgK5YvH1R6TeoFYIabC8F+XlTX37pvGzXlBxun/ByRSH6en18hYnjRL4T4+Hi1v+Pi4nBwcEBbW5thw4ap7WFSUFCAQqEY9L2dnZ37vP9gmTRpEmfPnmXr1q193vv27dvEx8erwotqamrIy8vDxUUZSjJs2DCuX7+OIAiqAcq9Nv3tDx0dnfte+XP79m2SkpJUoUR5eXnU19fj7Ow86HtMnDiRzs5OoqOjVeFFffHPf/4TqVTK3LlziYqKUuW/L3R1ddHVVf9xrqOjfFXn7ulD2JfKpfupiTF4eM/m8NehACxduZl3/+9FxrlMIi8nHdfJXgC4TZuHsZkFJ779AEEQkMlNiYv6DlfPOZwK2wOAf/AjXM1Lp6O9lcnTA1R6Pbz9MDUbzqGvPkZAQG5kwvmzx5jq5atczg8sCdlKe1srJ77bj7mFlZrdUzy9+WZ/KAICKQmxeE6fSdiBfQAsX7WBs6eOUV11E2sbOzU5dw8fwr76BEEQSE26hIeXr1qIUMHlTIryc4i9cBrvmfMfWNa1q4xOfvtvBAGkclPiow7jOXsp8VGHuFlRguMkb8wtrIk8/jmmw0aq6ZzuMZnQrw4CArFJKSyYM5vwM1GUVVQy1W0iAG1tHfjNUF9FNslzPkamlpw6+G8EQUAqNyUh+jAes5R6qyqLGTdxOrfqblJSlElq7AncvZUraNpy0zCcuwwkEnSd3GhNvoDuRA+azx0B4E7NTQxmLOBOXfXdLsasCfZ8cOIiCAIXsgtZ6jWJWRPsUbS2M97WiqLKKvadS2CEmZG63CQnPjx6DgS4mJGHk80IYrIKqKip44ll8zh0IYnrtQ2Mtuq9uubuMrIYZk746UimTXGjqVnBSCsLvv7uOJYWvWX1RlkqV7SMtaWluIzKgyeV4UVA4T8/QNtAj9FPb0ZRov6WbZarEx8eOdttr22XvdV1PBE8n2dWBVJRXUdcTqGanNNkf2Qmlpw/uhsEMJSZkn4pDLmpFWkXDzJ24kxaFY1UVxZSUZxJdmI44z2CmOg5HyNTCyLC3ocuP0qMPsTUWctIiAqjurIEhwnTyU2LprW5EX1DuUrnZK+5mJhZcOzrDxEEkBmZEnPuCG7T/JThRUDQioe5eOYQtdXXsbIerWazl+cUPv/yGwQE4hJTCJjry4nT5yirqGCKuys6Q4diYmzcayLD22MKe7/6BgSIS0ohYI4v4WfOUVZRyRS3SdxqbOSb744hv2uly1TvOZiaDee7A8oQRbmRCRfPHmWylx/HvlHauyjkIc6Ff4OiuREDaXdevae6E3ogDEEQiE1KZfgwc46fiWTaZKUvjLC04Osj4VgOV/eFB22PfKZM4pNvjyEIApdSMrE0N+Vo5EW83SbQpFBwLi6FG9W1jB7VLZeW30F9YydB0/WQSKCpRcB7gg5XKm7j6jAUM7kWh6JbsDTTZu5UXWoaul8GOHb50cVjuxEEMJCZkhGj9KP0SwcZM34mrS2NfLfnGUaNnUxZYTJjxs9kvIc/clNLzh1+D0EAQ7kpKRcO4T5jGcnnD1J9vRj7CdNxmDSDSydDkZta3FUvFl31AnIjEy6cPcoULz+OdpXRopCt/PvNP+Pg5Ep+bhoT3b1xdPdHZmzJxeNKn+9pa0ZMt6058UdobWlEz6C7Pp2n+CM3sST6yHsIgoChzJS0i2EYmY0g9cK32E+cRauiEZNh1sRGhGJs1t1+Zpd00tAsMMdNuWSouRUmO2iRUtBJ3jXlKoryagHr4cqJiYmjBTKvdpJXBo2KTmaMV06tKdpg0mgJ12sFxlhJMDaE6EyBousCnuMkNLZ0+8HoCf4YGlmSclZZvvpSU/KTD2E2woWy/As01pUzdf5T5MTup621EV19ZV4fpJ8YbD43+w+l9GYndhYSCsoFHNz8kRpbEnuiu16y48KQmViRFXuQ0S4zaWtpxM5lJsnnQpEadftCTqlAg+IOfq7KyRNFG7jba5Fa2El+mYDuUAkVNQIWxgLTXbSoa+qedbl8TeCW4g6zJmqpytd1jITKWgH7EVoYG0JkunL1jJeTFi1dcyd2XWWbevY9BLrL1nyEC2UFyrKdMv8pcuL2097aiK5etx9N8PDHyNSSs4feU5Vv8vlDTJ65jKTzB6muVPp9YVYs9TWVDB9p3/v5/uYICAIxKelYmJtx7OwFvNwn0tSs4PebVlF5s5rEDPWXX7OcbPngbCIIcCGvhKVTnJjlZIeirYPxo4ZT06jAVGrQ58uWme4T2HPwBAgCF1OzsTQz4UhUDN6u42lStNDQ1Mz+8HNqq04meCj7iTOH3oeufj/p/CGmzFxG0vkwqiuLcZjgTWFWHPU1FQwfOVZN5wz3CXx8MFzZjqVmYWFmypGoWKa7utylU311jab9IcA0T0++2L8fBIHEhATmzZvHqYgIysvLcXd3Z/fu3bi4uJCdnc2UKVN+kHqZ4ebCnkOnEAS4mJaDk90oYjIuU1ldy+9WBJJRUEz2lVIi4lLx93JXkx1orJyvGgeewXtm99j9QcYpIiL3QiLcvcRA5GeHr68vycnJbNu2jccee4yUlBS2bdvGm2++yWOPPcbatWtJT0/niy++4M6dO+zcuZMLFy7w0UcfsWXLFoqLixk9ejSpqam4ubkRFRWFn58fdXV1GBsbExcXh4+PD6+//jpLly7l1KlTqtORBnO6TlRUFHPnzuWvf/0ra9as4fbt24SHh7Nz504Ali1bRkFBAR9++CEymYw//elPFBYWkpOTw9ChQ8nNzWX8+PG89tprhISEcPLkSV588UXkcjnFxcWAcjPe+vp6tVOaduzYQVpaGlFRUQD4+/ujr6/P+++/j66uLubm5ve0OzQ0lEcffRR3d3feeecdhgwZwvbtyrja2NhYQHl60eHDh3tNAvn6+uLm5sbbb78NwNatWzl79izvvPMOrq6ulJSUcPPmTVatWtWrvJ955hm+/PJLoqKicHLqvZyyP5Lzawed9m5qW+69WudeGOm2DpyoD/SHaCYH0Hbn3uFXPwbVD1BGbnqDW9VxNymKCQMn6ocpBx7SSM5oXt+hgIOhU0/zMro1zH7gRH2QPHHNwIn6wS/qVY3kDt5ZMXCifjA27COOYRDI9XovlR8s9kOLNJaVaDgEKO4cPXCifhhLvkZyJRLNfAjAoS1NY9kXTk4aOFEfeE0z0VinVF+zVZwj5U0a67x8XT5won7QHaqZH2Xlae73hoaavTfU1dH8LeqEMZo93+eTNR9q21rrDpyoH65VaFa+Q4doXkb6+toDJ+oDe2uNVeKrHzNwon4wKEjWSK7drv8XZwNx9vacgRP1wZwhkRrrHNrSoLHsdUs3jeSMFYM71KIvNLU333jw2yPczcjOkoET9YGlk/vAiX6mKPa+8lOb0CcGm//npzbhB0cML/qFsGnTJlpaWvD09OTJJ5/k6aef5tFHlZvjvfnmm1hbWzNz5kzWrVvHc889h4FB77je/vDy8mLPnj3s2rULV1dXIiIi+Otf/zpoeV9fX7755huOHDmCm5sbc+bMISEhQXX9s88+Y8qUKSxatAhvb28EQSA8PFwVLuTs7Mz777/Pe++9h6urKwkJCTz33HOD1v89r7zyCsXFxYwdO/aee7D0xMDAgJ07d7Ju3Tp8fHyQSqUcOHDgvnX/+9//JiQkhCeeeAInJye2bdtGc3Nzn2nfeustVq1axZw5c8jP1+zHh4iIiIiIiIiIiIiIiKZItLR+lp9fI+JKFxGRXwjiSpcfF3Gly8CIK10GRlzpMjDiSpeBEVe6DIy40mVgxJUuAyOudBkYcaXLvfklr3Rp2ff3n9qEPtHfOPiX/78Ufp1TSSIiIiIiIiIiIiIiIiIiIiI/MeKki8iAjB8/HqlU2ufniy+++KnN65fAwMB+7X71Vc3egIuIiIiIiIiIiIiIiPzikWj9PD+/QsTTi0QGJDw8vN8jqC0sLPr8/ufAxx9/TEtLS5/XTE1N/8vWPDhDJZotawYw09d8yfkdQbOlwoKg+fJkiUSzpdgG2n3X92CoRvPQGZ2OvvfvGYjW25qVLYDRLB+N5JqsHDXWWaKjuey4WwkDJ+oDTUOEACJ9/6yRnEXSYo113un87x912KGlefjBLcFYM50P4LvNeprpbGntfWzzYLmso/ny7y1LNWuPLIb2PgFksFxRjNJITtP2GsDGXPOQUEW7ZsPJhd59jy0Gg6724E9p7Initubhq623NfPByRM0993bdzQPTZo5o/fJdYOh6bbm/WFhtWZhajZG9RrrVEiMNZatdg3WSM647abGOh10qjSSa+3QPGSxVV9z2bQazcJJPY01H5O1GowcOFEfdN7W/Ad76xDN/V5EZCB+nVNJ/wV8fX3ZsWOHxvLFxcVIJBLVqThRUVFIJJJ7nhYUGhqKsbGxxjo1xdbWFnt7+z4/Mpnsv27PYBk5cmS/dmsy6aJJnQHY2dmpTjkSERERERERERERERER+e0gTrr8RFhbW1NZWcmECZpvpPlL4Nc84TB9+nQqKysxMjICfrpJMRERERERERERERERkftCS/Lz/PwKEcOLfiK0tbWxtLT8qc0QeQB0dHTEOhQRERERERERERERERHpF3GlywNw+/Zttm/fjpGREebm5rz44ot8fwK3RCLh8OHDaumNjY0JDQ0Feoeq9EVoaCg2NjYYGBgQHBxMTU3Nfdl39OhRPDw80NPTw9zcnODg7rjVuro6Nm3ahImJCQYGBgQGBlJQUKC6/tJLL+Hm5qZ2v7fffhs7OzvV31u2bGHZsmW88cYbWFlZYWZmxpNPPqna/8XX15eSkhKeeeYZJBIJEsnAM5ffrxY5duwYjo6OGBgYEBISgkKhYO/evdjZ2WFiYsJTTz3FnTt3Bp2f7+976tQpnJ2dkUqlLFiwgMrK7uPsOjs7eeWVVxg1ahS6urq4ublx8uTJfm3tGV4UFRXF1q1baWhoUOX1pZdeUqVVKBQ89NBDyGQybGxs+OijjwYsCxEREREREREREREREZFfNuKkywOwd+9ehgwZQkJCArt27eJf//oXH3/88Q9y7/j4eB5++GG2b99OWloafn5+/P3vgz9L/fjx4wQHBxMUFERqaipnz57F09NTdX3Lli0kJSVx5MgRYmNjEQSBoKCgfjfM7Y/IyEiKioqIjIxk7969hIaGqiaWwsLCGDVqFK+88gqVlZVqExz3QqFQ8M477/DVV19x8uRJoqKiCA4OJjw8nPDwcPbt28eHH37It99+e1/5USgUvPHGG+zbt4/z589TWlrKc889p7q+a9cu3nzzTd544w0yMjIICAhgyZIlapM3/TF9+nTefvtt5HK5Kq897/3mm28ydepUUlNTeeKJJ3j88cfJy8sbVHmIiIiIiIiIiIiIiIj8kEgkWj/Lz68RMbzoAbC2tuatt95CIpHg6OhIZmYmb731Ftu2bXvge+/atYsFCxbw/PPPAzBu3DhiYmLuufKiJ//4xz9Ys2YNL7/8suo7V1dXAAoKCjhy5AiXLl1i+vTpAHzxxRdYW1tz+PBhVq5cOWg7TUxM2L17N9ra2jg5ObFw4ULOnj3Ltm3bMDU1RVtbG5lMdl9hOB0dHfz73/9m7NixAISEhLBv3z5u3LiBVCrFxcUFPz8/IiMjWb169aDz09HRwQcffKC67/bt23nllVdUet944w127tzJmjVrAHj99deJjIzk7bff5r333runzTo6OhgZGSGRSPrMa1BQEE888QQAO3fu5K233iIyMhJHx75Pg2lra6OtrU3tu/b2NnR0dCnMzyU1KQ5BEFi1/iGam5sIO/A5AgIrVm3CUCrjq/98zLBhFswNUD+FpSg/h9TkWBAEQtY9gqK5iUNf7wVBYNmqzeRmpVJRVoK+oZT5gd0ro4oKckhPikEQBFas24aiuYnvvv4MAYGlK7eSHB9NU+MtDA2lzJ6/RE2npvYW5eeQlqycQPve1sNfhyIIAstWbeFi5Enq6qqxsbNn+qz5ajoL8i+TnBiPIAis3bCF5uYmvvnqC0AgZPUGIk4cQ0tbi9aWFtas36ySKynMIif1AiAQuFJZX22tCo5/9S5W1vZ4z11BfNRhFE0N6BvK8fLrLqOcwqvEpmQgCPDI6qXkXSkhPj2ba5U32PnoRoYMGcJHXx3G0tyUJfNmqdl77UomeWnnAYF5y7d36W0m4ttdWI5ywMN3Jce++CfGZlbYOrhjPXYSAFml17mYexVBgMcXeCvzXlHNG0ei+fB3K4jMKuLqjVqk+jqsmu6qpjO38EqXvQIPrw4m/0oJ8WmZlFXe4I+PbSY2JYOS8koMDfQJDpjzg9RLdlEJl9JyEIDHVgRyubiMuIxcSq9X8eeHVvPVqWgkWhJkBvosme2lLnu1jIsZeQiCwO+WzaO6oZFT8RmU3qjm/7P33mFVXWn//n1ApZ1zQEABG9iwYAFFpEhTkGIBFGyosWsSk/FNz5SUmflN5p1vMpM26YkmJib2EntF6b2DNAUFQUTpXdy/Pw4eOIIBN2aSybvv6zqXss/67OdZaz97rXXWXmuvrYvnotDX46ODZzA3MWKR2wwNrdxmLOPe3Eb2y/9LQ8E1+inljHn1SZDJyH/rY8wDvOhvbEhrVS3FO/ZrxENmcjgIAv5LOuLhaHs8OM9ZTMz9eNBX4jRbFQ/XCtLJSg5HEAT8Qp7uiKPd76viaHYwmYlhRJ7dw6aXP9LwtTAvk/SkCARBYOGyLQA01NdyfP+XKj+CN3B0z6cYm1owevxURo7teC9YTm4u8QmJCILAqtAVNDY2smPnt1hZjsDPxweAr3d+y+DBg9R/g/h7tC/+5uTmkhAfjyAIrFy5ksbGRr7+5husLC3x9fUlOjqa68XFGOjrM2/evMdi80peJmmJqnosaPmmdl0dP+79CgGBBcHriAo7TnVlBcOsxuLoOldt80peFqmJkdCdVoAFIWvJy07h/MkDPPenf2n4m5ObS3x8guq6rAxtz+tOLC0t8fP16ZRXA+bN8+/IZ34Gme35nL/0SQAa62s5ceALEAR8F28g4sx+tLS0aG5qZN6SLWrt1bxM0pIiQBAI6FRGx/Z9qTpfyAb0DRQc2vUxxoPMcfMO6rXN9MRL1FTepqy4gFVPd7Sh1wrSuZyiinuf4PtxX8/JPe9jPnwsMz2DyUg4T/mNK+jqK3D2WvqAv5GqemTZZrW/R/d9BYLA/JD15GQkUlpSiJ6+HE/fYEDVNqUkREGntunQnu0ABISsISc7lXMnDvLia+/wIFfb44hu4kgQBOYFq8ro8PcfY2xqjmt7GYmtFwCKr6STk3oJBIE5ner6s/veY3B7XZ+TeombxbmYDbNm3FRVW1FyJZ3ctIuAgGfgM2rd+QPvMXjoWKa7hxBx/AtkWlq0NDXgGbhVbTMv9zJJCar2cFmoqj3ct/tbBAFClq4kPi6aqso7XL9eyDPbXtYooyt5WaS0x/2iTnF/eO9XIMDC9va/vq4afQMF7l6q9r/kajp57f56BKj8LS3KoiAzgts3i5i/6g3SY36ksb4aXX0ldq6L1Tb7ck0v5+YTl5iEIAg8sWIpjY2NfPXt91iNGME8Hy/OXLhIZWUVRdeLefF3T6t1ubk5JMbHIQgCK1auprGxkW+/2c4ISyt8fP05e+YUdbW1GMjleM/11bCZnVdATFIKggDrli0m90ohcclpFJeW8cKWdcQmp3H41Dn+8ccXNXT5udnq67I0dC319XXs370TQYDgpSvJuZzJtcIrjLAaxTR7x642E1MQBIF1y4M7bN4o44Un13HmYiQ1dXXIDQyY5+XRZx30rp+Sk3qJsuu5mA/viN2+Xpf77UToylU0Njay85uvsbS0xMfXj7jYWI4fP8Ybb/6ZBxHbbxXbjkpI9MRvcyjpP4Sjo6PGkhknJyfy8vI0lr2IJTs7m5kzZ2occ3Jy6rU+JSWFOXPmPPTc/fr10zi/iYkJ48aNIzs7+5H8tLGxQVu7Y4tKCwsLysvFb6MHoK+vrx4YAdW21FZWVsjlco1j9+30Nj8PnrezrzU1Ndy4cQMXF81teF1cXB65TLpjypQp6v/fH5j5qXJ66623MDQ01Ph8+cn7ACTERRKyYi0KpZLq6koyUpOY5e6F+2xf0lISiAo/z6Qp07o9b1JcJMHL1yNXGFJTXUlmWiLObl64zvYjPSWe8ZNsqa6uREtLs2pIjgtn0fINKJT3dQk4uc3F1dOfjJQ4bpYW4x+4gvKbN7rYFOtvUlwEi5evR6HosOns5t3uaxw+C0LwW7CUspJrXbTxsdEsC32i3WYV6anJuHnMxmP2XFKTE2hru0tDfT3yB3bfykwKwy/kSQzkhtTV3AFAR1cfd/+V6jQVN6/jOf8JbpcXa2gjElJZvyQAQ4Wcyupaxo2yZHWQPwOVCppbWzkbFc/0SeO7vS6Xky/gtehp9OVGnewaMMunY0BIYWjC3dYWDd3FzCts8XHC0ECXO3UNNDS3kHS1hMkjVAN/00cN5U5dA9rdPDWIiE9h3ZJAlAo5ldU1WI+yZNWi+Ri1+zt14jgqq2vQfiAW+nJdwpMz2bTYD0O5AZU1dYy3Gsaahd4MVMppbm2lvLKaUD9PIlO63nMXU7LZHDAHQ7k+d2rqMDVUMMLMhIqaOrS1tDgdl8aM8aO6Ld+6zDxuHjmr/tvE05Ebu49S8u0hTL1c0B81gqvv7kDfSnOb3ozEMPxDnsRAYUhtp3jw6BwPZdeZ/UA8ZCRexDf4KQwURppx5LdKncZmugdDrbrGQ2rCRRYs3YxcYUhttUqbkx6PwyxfHD3mk5Uag9LQhNbW5i7amNg4Vq5YjlKhoKq6Gj09PYICOjqTF8PDmdqpLrpPX+oUsf7GxsYSGhqKQqns8DUwUP39pEmTqK6qQku76xbIYm2mxIcTuGyjuv4DyE6Px9HNBxePeWSmxuI9fyneC5Zx80aRpjYunKAHtFlp7VpPfzJTY7Gd4cqIkdZd/I2NjWVl6AqUyo7rEhgYoJHXqqpqtLQ177X0hIvMW7JFFX/385kRxwwXX2a6L+ByagxtbXdpbKhDX665TW9q/CUClm5GrjCitt3fy+nxOLj64uw5n8yUGOIjTzN+sv0j25zpNp9BFsNxcJ+voc1KCmPu4gfj3gBXv9XqNKPGT6eu5k6XNiYl/hIBSzd1uTYzXX1w9pxHZkoM1jbTqKnW1CbHRbB4+Qbkys710VxmefqRkRLHtBmzsBw1tss1AUhLuMTCpZsxeLCMZvni1B5H8ZGnGTdJs4zE1gugquvnBKnq+vpOZeTcqa7PiDvJAB09DV1O6gU8A7ei94DOcW5H2ba13aW5sQ49uaGGNj42iqUrnkCh6GgPXd3n4DlnLinJCXjM9sZiyFA8POfyIMlx4SzqJu6d3HyY5elPRmos5WXF+AWEcqtT+5+begGPgHZ/a1X+WlhOZJb/JgwUxtxtbebOres4+aylsqL4AZvir2l0XDyrly/RqAMXL+yIU29Pd4ZYmOPlqfngIy42muWhq9R9Bj09PRYGLlJ/X1ZaSuCiYG6WlXWxGRmfzNqlizu1pVasXLwQI6WSltZWXGZMY+xIyy66+NgolqxYo74uqnp3Dh5zVP2UqPAL6OjqddEBRMUnsXbZYgwVCqo62zRU0NLaSknZTZYGzKP0Zvlj0UHv+inpsV1jty/XJTY2lhWhKzWuS0CndsJh5kxGjeq+3RfbbxXbjkpI9IQ06PIzIZPJ1O93uc+jLt3pC3p63VfUvUVLS6tX/vfv31/jb5lMxr179/pku7tzPg473Z3jwTz+XDyq/6+++irV1dUan/Vbnu2Vrfy8bDLSkshMT35kP+VyJavWP0trc9cfdD/F/cHH3ry350HE+ttQX8fRA9/iH7TikW3q6OqyYtVabldUqI+lxp4lLf58j9pHyevZqHhsrEdhoKdHdv5VEjMuk5SpuawsI/40WYnnejyX+/yNeCzYSEb86YemSSgopr6phfRrZWReL0Opr8sLAe40td7t8fwA5yLjsLEejYGeHkq5Ac+sWU5zy6PVW496Xc7EJDN5jBUGero4TLJm9+lL6OkM6JXWdep4FrnN4FZ1LZmFJcRfvkLi5auP5C8A9+uBTvVBish4SI07Q3pCz9ezO5JizpESF9ZjOt9Fa/FbtI6k6Eezk5ubR2paGmlpGY+ke9g9+nP6q1Ao2LhxIy0P1EVibSZEnycp9mKPuob6Ok4c3IlvQMcP6IToCyT2QisWhULBpo0baG7uGFRNjjlLatyFHrU6OnosWPY0Vbdvqo8lRp8juRfaq3mZXE5PICcj4ZFsAuRnJmJt0zGjLD3uDJkJPd8v+nJDFq58idaWjuuaGH2e5F5cUwO5kmVrn6Ol5dHap+5IiuldGRXmZ5KTkUBOpqqMxNYLAJnxp8lK6vkeaGlqwNErlIKMKACyEk5zOelsDyoYoKPH7KBnqblzs8e0D5KZnsqkKbYax+J7GfcyZBr/Ziee5nJy9/5mxp9g2Kip6OjJ+9Rv6AtpGVnYTn7EnUNlD/zbA+cjY5g4bgz6feiLNzU24jc/iNTkhN7ZjIjBxlpl81HKtje63vZTmpsacPIOJa89dh8FUdelD4iNP7Ht6K+WX3qXImn3IoneEBsbq/F3TEwMY8eORVtbm0GDBmm8wyQvL4+GhoZen3vChAndnr+3TJkyhXPnzrF27dpuz3337l1iY2PVy3Fu375NTk4OEydOBGDQoEGUlZUhCIK6Qvqpl/4+jAEDBjyWmT8/RW/y0xNKpZIhQ4YQGRmJu7u7+nhkZKTGu3B+iseZVx0dHXR0dB44fxMA02c4s/f77SBAUnw0Dk5uHNj9DQCLlqzCaZYn5TdLSU/p2lDbObiw/3vVVPrk+ChmOLmrlhcBgSGrOX1sPw31dRjINWeA2M2YxcEfvkAQICUhEntHDw63T/ddGLKG5uYmThz+nkGDLbrYFOuvnYMLB77/EgHUvh7aswOAgJAn+OAff8J64hRyslKZOk1z6q29gyO7d32DIAgkxMXg6DyrfXkRBC8N5fCBPRw5uBdFp5kuU2d6YWRixsl9HyMIIFcaExt2CAf3AGLDDlJ+o4hxU5wwNRvOhWPfYDxoqIZNl+lT+HLvERAEopJSMTM14ei5cBztJlNX38Azq5dQWl5BfFqWhm7SjLkYGptz7uC/1XYTLx1kmmsgCZf2U1FayJhJzuRnRFN1u5TBQ8eotW4TR/HJqRhAIDzrKgEONrhNHEVDcws2w83ZHZlKbWMzSj3NWAJwsbflqz2HAYGoxFTMB5lw9NwlHKep/D0dHk1tfQNKA4PHdl1m2dnw+YGTCIJARHIm5qYDORwWg/PUCdQ1NALQ3NKKt6NdF3/dpo7n0yPnQICItBzGWw4hKiOPGxWVPBXkzf8s8eNGRSUxWfldtLrDzFUzWkZb0lhYTOn+k6rlRUD+3z9BW1+Xkb97goaiErXGtj0eTrTHg0JpTEzYIWa6BxBz4SDlpUWMb4+H80c74mGqgzdGxuac3P8xCEKXOLpVWsi4yc5UV5ZzLT+dpKgTTHP2A2Ca4xwGmphxdM+nKpuGxkSdP4LtTE/V0hnAf/F6Is4e5E5FGRbDR2rkc6aDA9/u+h6AuLh4vL3mcOr0GUpu3GCanR0b16+j7OZNkh+oy8Xeo33xd6aDA9/t2gWCQHxcHF5eXpw6fZqSkhLs7OyIj4+nrr5eY4ZjX2zaO83G2MSMw7s/RxBAaTiQ8HM/Mt3Rkx/3fgXA/OC1fPzO7xk7fiq52SlMtnNq13oy0GQwh374AgGhXXuU6Y4eGtr8y2lcycsiNvwMM107ltbdz6sgQFxcHN5eXpw+fZqSEtV1iYuPo/6BvNo5ejHQxIzjez9R5zP6wmFsHWarlvoAvovWc+7IN5z7cScGnWY3THdSldGR3Z8hIKAwHEjE+SNMm+nJsX2qMpoXvJ4ZLt5UlN8gKzX2kWzWVN1GYWSs8WNlsoM3hsZmnD7wEbTXY/EXD2LvFkhc2AEqSosYO8mZ7JSLNNXXomeg7OTvbAaaDG73V3Vt7vt7dN/98l3H+RN7urRPdjNcOPCDajlQckIkMxw9NJai5F1OpyA3i+jwMzh1uib34+jHPZ8hCKoyijx/BLsH4sjeWVVG2e1lJLZeALCZMRelsTnnD6nqegOlMUnhB7GbFUjipf1UlKnq+rFTZhF5cgdKYzMAJtqrdGGH/40gCBgojUmOOICtSxDJ4Qe4XVbIaBtnGuqqiDq1Az0DzZku9g5O7N6laucT42KY6TyLfbu/BSB4yUqqKu9gaDSwy4/PGU6eGJsMVrX97XF/6dxRVfvfHvcLg9fS0tzEicO7MDVTtf8Tps9FOdCci0fa/VUYkxJxAEOTISSH72PMZDeaGmoZOGg40ad3YGSi2ZaKvaYATg72fPP9HgBi4hPxmePJiTPnKL5Rir3dFPr3H8BAI8MueXVwcOT7XTtBgPi4WOZ4zeXM6ZPcKCnBzm46FhZDOHRwP2ZmXZePO9vbsX33AUAgOjEZM1NTjp4Nw3HaVOrqGyi8XkJ2XgHnIqKZM6tjxrq9gzN7du1ovy7RzHR2Zf/unQAsXrKShoYGfjy4BxOTQV1sOtnbsWP3AQRBIDohmcGDTDl29gIzp9lSV9/AEHMz9hw5jvngQY9F19t+ivWUWUSc2IHhQLPHdF1msmvXdyAIxMXF4eXlzenTp9uvyzRu37lNbm4uly5exK1T3x3E91vFtqMSEj0hE/5Tj/p/Y3h4eJCYmMjGjRvZvHkzSUlJbNy4kXfeeYfNmzezfPlyUlNT+e6772hra+Pll18mPDyczz77jDVr1lBYWMjIkSNJTk7G1taWsLAwPD09qaysxMjIiJiYGFxcXPjf//1fAgICOHXqlHp3pKqqqh79CwsLY86cOfzxj39k2bJl3L17l+PHj/Pyy6r1uoGBgeTl5fHpp5+iUCh45ZVXyM/PJysri/79+5OdnY2NjQ1vvfUWwcHBnDx5kj/96U8olUoKCwsB1ctrq6qqNHZp2rZtGykpKYSFhQEwd+5c9PT0+Oijj9DR0cHU1PQn/d6xYwfbtm3TyOMbb7zBoUOHNAZ9HrTdU366O++hQ4cICgpSz3Z59913ef311/nss8+wtbVl+/bt/POf/yQzM5OxY8f2eM2ioqJwcXHh7NmzTJ06FX19ffT19bGysmLbtm1s27ZNbdvW1pbAwECNHY56Ii1P/LKtu0LXKfq9pU2kVkerpedED6FVEDcerK/dKNpmUW3Xjk1vcdCOE6ULa3QWbdP/lrgdsOosp/ac6CEUDej+HUS9wbpGXBlpN9eLtnnB4/eidP0T0kXbbLsn7gmN/gDxMyEtdYp7TvQQagQjUbrKFnnPiR7CcN3evVT9Qa43dR3U7S0DtHo326s7ZDJx3SSz/rdE27zSMKznRN2goy1+4L+5TXw70dAirs421msSbVNHW9w903C3dzPpuqPpbv+eE3VDTZP4Z5x328Q/9Z0yWNy9VnfXoOdEDyG/Qtlzom6wHlQl2qa5rKTnRA+hQVucv0bN4vtk5QPE3d+DWsXnsy9E1nZ9ENIbHIyyek70EJq0xcVg5d2Bom0O0hZ3Ta3GdF1W+t9C0+5//NIudIvu0pd+aRceO9Lyoj6werXqZVsODg48/fTT/O53v2PTJtWLxt555x2GDx+Oq6srK1as4IUXXkBfX7/X53Z0dOTzzz/nvffeY+rUqZw+fZo//vGPvdZ7eHiwd+9ejhw5gq2tLbNnzyYuruNHz/bt25k+fTrz58/HyckJQRA4fvy4ehnMhAkT+Oijj/j3v//N1KlTiYuL09iNp7f8+c9/prCwkNGjRzNokPgftT3RU356w7PPPstzzz3H888/z+TJkzl58iRHjhxh7Nju1w4/iLOzM1u2bGHp0qUMGjSIf/zj11mRSUhISEhISEhISEj8H0em9ev8/AaRZrpISPyXIM106RlppkvPSDNdekaa6dIz0kyXnpFmuvSMNNOlZ6SZLj0jzXT5eZFmuvw0/9UzXfa8/Uu70C26Sx79Qf+vnd/mUJKEhISEhISEhISEhISEhITEL4w06PJfio2NDXK5vNvPd99990u791D8/Pwe6vff/va3X9o9CQkJCQkJCQkJCQmJ3z4y2a/z8xtEWl70X0pRUdFDt6A2MzPT2JXl10RJSQmNjd0vATE2NsbY2Pg/7NF/D0m5t0VrK5vFTxVW9Be3PWfLPfHTqcUuBaho6P17kx5k5oB40dp/xk0XpfN2EL+9elxO1x2JeoOB/i8z1j5QIa6pEbtcB8DMUNwSt1b7yaJtOr3uIUqXGvCuaJtW+uKnnN9qFbesbojWddE2TXPDRenKx3mItjnoeu+2Xe0O2c0borWi6Seu/rxXXyfe5ljx27UKGUmidLJ+fVj62iBuOWn/Hl7o/1M0l4iLBW198VsH9xsyRLS2tdNud4+CrBdbeD8MLduZonSteoY9J3oIKTril+o23xV3rzW0iI9dN91oUbrIFseeEz2ExhbxbX92gbhli372vd+19UGyysTFw/Rhj75l+n3SywaL0q2Y9d87SNC0951f2oVu0Q15/pd24bEjbRn9X4qlpeUv7YIohg4d2nOiXuLh4YGtrS3vvvvuYzunhISEhISEhISEhISEhMTjQhp0kXgov/ZBjQMHDjzS7kQ/Nw9uIS0hISEhISEhISEhIfGrREt608h/CmnQRaJPCIJAW1sb/UROhe4L0lIkCQkJCQkJCQkJCQkJiV8z0vDWbwQPDw+eeeYZtm3bxsCBAzEzM+Pzzz+nvr6etWvXolAoGDNmDCdOnFBrMjIy1C+2NTMzY9WqVVRUVACwZs0aLl68yHvvvYdMJkMmk1FYWEhYWBgymYwTJ04wffp0dHR0iIiIoLm5mWeffZbBgwejq6vLrFmziI/v3Tsy7p/z1KlT2NnZoaenx+zZsykvL+fEiRNMmDABpVLJihUraGjoWB/q4eHBtm3b1H9bWVnxt7/9jXXr1qFQKBgxYgSffdb7bXVffvllrK2t0dfXZ9SoUfzpT39SvzcnNzcXmUzG5cuXNTT/+te/GD16NIWFhXh6egIwcOBAZDIZa9asAehT2UhISEhISEhISEhISEj89yINuvyG+PrrrzE1NSUuLo5nnnmGJ598kpCQEJydnUlKSmLu3LmsWrWKhoYGqqqqmD17NnZ2diQkJHDy5Elu3rzJkiVLAHjvvfdwcnJi48aNlJaWUlpayvDhw9W2XnnlFf7+97+TnZ3NlClTeOmll9i/fz9ff/01SUlJjBkzBh8fH+7cudNr/9944w0+/PBDoqKiuH79OkuWLOHdd99l165dHDt2jNOnT/PBBx/85Dneeecd7O3tSU5O5qmnnuLJJ58kJyenV/YVCgU7duwgKyuL9957j88//5x//etfAFhbW2Nvb99lZ6jvvvuOFStWMHz4cPbv3w9ATk4OpaWlvPfeewCPpWwkJCQkJCQkJCQkJCQeGzKtX+fnN4i0vOg3xNSpU/njH/8IwKuvvsrf//53TE1N2bhxIwCvvfYaH3/8MWlpaZw9exY7OzuNbZq/+uorhg8fTm5uLtbW1gwYMAB9fX3Mzc272Przn/+Mt7c3APX19Xz88cfs2LEDPz8/AD7//HPOnDnDl19+yYsvvtgr///617/i4uICwPr163n11VcpKChg1KhRAAQHB3PhwgVefvnlh57D39+fp556ClDNXPnXv/7FhQsXGDduXI/275cdqGbNvPDCC/zwww+89NJLAISGhvLhhx/yl7/8BVDNfklMTOTbb79FW1tbvdxp8ODB6ne6PK6y6UxBbhbJidEgCASv2EBDfR0H93wNgkDgkifIzkjmRnERegZyvP2C1LrC/AwykyIQBIH5S58EoLG+lhMHvgBBwHfxBtITL1FTeZuy4gJWPf1ntfZKXhYpiZEgCCxavgmAhvo6Du/9CgRYGLKWxNiL1NdVo2+gwN1roVp7NS+TtKQIEAQClm1p19ZybN+XKl9CNqBvoODQro8xHmSOm3dQn21eK0gnKzkcEPANfhqA5qYGju9+H4vhY3CcHcylk99RW3ULixHWTHP2V2uz8q8QnZSGIMCGpYHkXCkiNiWD4tKbvLR5NVFJaRSVlCLX1yfIx1OtG2oqY9wwLZDB+eSON/2bDZTh59CPHadaGTdcC4dxWuw8q7k7U2F+BuntZbSg07U5vv8LBEHAP3gDV3LSKLmWx9ARY5k0bRYAt4rTuZ5zCQSBaV5bVWVUe4sracepqShi+txtlF2Np+rWFQboKpgwc5na5s1raRRmXUIQBBz9ngGgvDiLa5cjqLpViOeSN0kJ24FMS5vW5gZm+m7ttS4v+TgNNRXcKcvHa8VbapslV9PJS7sICHgEqLSlRVkUZEZw+2YR81e9QXrMjzTWV6Orr8TOdbFae+NqGvnplxAQcF+o0pZdU2nv3CzEf+WbXMmMIPHiDyx79lO1rig/g8zkcBAE/Jc8pY6Foz98gMXwMTjPWUxM2CEa6qrR01fiNLvjnpHbjGXcm9vIfvl/aSi4Rj+lnDGvPgkyGflvfYx5gBf9jQ1praqleMd+tU7bwpL+YyYjk0HjpaOgpY2uix+0NNGUHIG+2wLaau5wt7iAthuFXWIho/0+1YiF9vvUb3H3sQCQk5tLfHwCgiCwamUojY2NfP3NTiwtLfHz9SE6OprrxcUY6Bswb15HzPfmXsvNTuH8yQM8/6d/afh7OTefuMQkBEHgiRVLaWxs5Ktvv8dqxAjm+Xhx5sJFKiurKLpezIu/e1qty7hWRkR2IQICT/o4AZBXWsHbRy7x6eZFAPz7ZDQWRgoWOWruqpOTm0dcQiKCILA6dDmNjY1s3/kdVpaW+Pt488nnXzF4sCkTx49n/DhrDW1G4Q0iMvJVdue7U1Fdx8mETK6V32FrgCeHolKQyWQo9HQIdLbt0JXcIiKvGEEQeNJzGiWVtXxwLpHJwwYR6mjD4eQ8qhubUegOIGjaAzZFajOKy4nIva7SzbFXlVHZHd4+Ec2na+exPTwFLZkWjS2tbJmtuYNa5o3bRBTcQEBgi+sUblTV8cHFVCYPMWXFDFV7+NGlNMyV+iyy7djhJvNqMRFpOQiCwJZALyqqazkVm8a1mxVsXTyXT4+cx8LYiKljRjBp1HBNm2V3iLhaptI623Cjup4PIzKYbGHM8mljOZZVxO2GJq7cruUNH3tNbeltIq6UIgiwZdYkblTX88GlNCYPMWHFdGvePp+MhVKfqUNNmWRhotZpDR5GP6sJALTEnUGmGIiOkx9tZUW0pkXS384NBAGhuZG72Zo7WIm9LtrmI+g3ciLIoDnqJGhpozPTG6G1mZa0KAbYOCAzMOTerRJac5IfKKNKIgvLEIDNjhO4UVPPh5FZqjKyHc3XCbloaclobLnLJscJmv5ev0nE5SIE4ElvB1U8lN7m7WORfLphIRGXi8gru81YcxNmje/YbCGz4BqRqVkIAmxe7EtFVQ2nY5K5XnaLp0LmEZaYTnVdAwoDPQLcNXceyrxZSWThTZXWcTw3ahr4MCqLyeYDWW47mp1J+WjJZCh0+rFwYiebfYijrIIiIpMzEIBNwfPIuXqdmLRsrpWV8+r65ew6fh5tLRkNTc1sDJ6n1hXmZZLeXncu7NTXOL7/S1X9H7yBgpxUSoryGWo5hsmd6s7u2onGhlpOHfgcBIG5izYSff4gMpkMfQMFjp4d7cT1gnQup6raYe/FqnayuameU3vfx3zYWBw8gwE4ve8DjEws1H9n5V/t1NcIUPU1UjO5XnqTlzet4t/f7sPM1ITJ40ZjM3aURhldK0jncko4giDgo+7j1HNyz/uYDx/LTM9gMhLOU37jCrr6Cpy9lgJQfCWd3DSVr7ODOnw9t/89Bg8bi717CClRR6irruDWjQKC1v9/aptDTGSMHSIDGVxMU+28aKALk6y0MFHAuZR7TB+rhSDAgH5wMb1jd0ax/bkbhWkUpF8CBFwXdLT7V7MiuFNeiG/omyRf/IG66lsMHjaOiTM64iE/N5ukhBgEQWBp6Drq6+s4sHsngiCweOkq9n7/NaaDBjNuwiTGjpuo1vWlnyIh8VP8NoeS/o8yZcoU9f+1tbUxMTFh8uSOrU/NzMwAKC8vJzU1lQsXLiCXy9Wf8ePHA1BQUNCjLXv7jg5TQUEBra2t6gETgP79++Pg4EB2drYo/83MzNTLfDofKy8v7/U5ZDIZ5ubmPWrus3v3blxcXDA3N0cul/PHP/6Ra9euqb9ftmwZhYWFxMTEAKpZLtOmTVOXW3eILZvm5mZqamo0Pi0tqq2bk+IiCV6+HrnCkJrqSjLTEnF288J1th/pKfGMn2RLdXUlWg+8HCs94SLzlmzBQGFIbbVqlk1ORhwzXHyZ6b6Ay6kxzHSbzyCL4Ti4z9fQJseFs2jZRrVNgKy0eJzcfJjl6U9GaizlZcX4BYRy64HtVVPjLxGwdDNyhRG17drL6fE4uPri7DmfzJQY4iNPM36y/WOzmZl0Ed/gp9CXG1FXo8qrjq4+7v6r1GncfENx813JrdIiDW1kfCrrlwRiqJBTWV3DuFGWrF40DyOlgubWVmwnjqOyurZL+Y4frsX5lDYamgT0dVXHBvQDKzMZxbdUnY+c6/covdN16+S0+EssWLIFA4WR+tpczohnxiw/nDwWkJ0aQ0LUaQboaG47ei37AtPmPI2OvhGNdSqdvmIQShNLGusq0NLSxnykPU31d5A94O/VjAvM9N2KnoERDe3awcMmYu+1CT25MW2tzdxru0tLYy26+oaPpBtvH4ChqSXjZgRo2MxNvYBHwFb05EbU16q0FpYTmeW/CQOFMXdbm7lz6zpOPmuprCjW1KZdwG3hVvQNOrTmIybi4teuvdvM2KmemA3XvB8zEsPwD3lSFfedYsHDf6U6TUXZdWbPf4Lb5Zo26zLzuHnkrPpvE09Hbuw+Ssm3hzD1ckF/1AiuvrsDfathGroB1lNoCj/KvYZ6ZPpy+o+aiKxf+0u/77Vxr74G2UPeg5WWcIn5S7a03y+dYsHFD0d3VSwkRp9GR6frFrSxsbGsDF2BUqmgqroaPT09AgM7rsGkSZOoqqpGS1szFnpzr9nNcGXESM3BBIDouHhWL1+CUtFhc/HCjvrD29OdIRbmeHm6aeguZl1li48jhvp63KlroKG5haQrJUweoRrkP5WSy4wxmuXa2eaqFcs08rkoYIH6e6OBRrS0tHarvZSey5b5bhgZ6HOnth5TQzkjBhtzu6aeflpalFfVsmrOTCIyNdvBiznX2eJhh6G+LnfqG+mnpYWhvg532+5x757A9coaVjtPoqSqtotNsdqLl6+xZfZ0ta6huZWkolImD1Nta3q37R51TS0o9bpuH38xv4TNrpMx1NPhTkMT2lpaGOrpcPfePe4JAqezi5hhadZVl5LN5oA5GMr1uVNTh6mhghFmJlTU1KGtpYWJUk5z690uOoBLBaVsdpqIkZ4OlQ3NaGvJMNQbQGu7zXkTLRluJGfehBHd+HuDzS6TMNQb0O6vSnu3TaU1MdCl+e69Lrp+IyfSEncGoakBma4B3LuH0FQP2v0AGVoGhrSmhNPPsms7Lfa69BttQ3P0SYTGemR6BvSzGg/q+/seLcnhtCRdRMu46/azl66WsslxAoa6A1RlJNPCSG8Are35vHtPoK65FaXugK7+ZheyxdtB5W9do+qeKbzB5OEqO6fS8tEb0HVzgfDkTDYt8sVQoU9lTR2mRkpGmJlSUV2LtrYWxTcrWOnvwY3y2934W8ammeMx1Lvvrwwj3QG03hO4Jwjcqmsi1G40EYWa/ay+xFF4Ujobg+dhKDegsqaWcSOH80TAXAYq5TS3tnK3rY26xiaUcgMNXWrCRRYs3Yy8cx8nPR6HWb44eswnKzWGxMgz6Oh2rTu7aydyM+KY7uKHg/sCctKiqb5zk9nzV6sGZzqRnRyG96Kn0Vd07m8YMMt3dYdvMScYPdFBQxeRkMr6JQHtfY1aVV8jyJ+B7X0NY0MlLa3d12NZSWHMXfwUBg/YdPXrsDlq/HTqau5o9FVyUi4wO/Bp9OVG1HfSOc19Qp3G1nkhxoNHMNW540EWgPVQGRfT79HYDPrtVU59E9ypFTDQk3FPAG0t0OkPjS2a/ortz+WnXcB1QXt/o1O77+S7CX25qs9gP3sVM+as5s7Nqxo2E2KjWLJiLQqFIdXVVWSkJuHiPgf3OT6kJidgaDSQ1pYHHKVv/RQJiZ9CGnT5DfHgTj4ymUzjmEym2kf+3r171NXVsWDBAlJSUjQ+eXl5uLlpdo67w8DAoMc0j8qDvnaXn3v3una6HnaO3moAoqOjCQ0Nxd/fn6NHj5KcnMwf/vAHWjpVyObm5syePZtdu3YBsGvXLkJDQ3s8txjeeustDA0NNT7bP323V1q5XMmq9c/S2tysPpYcc5bUuAu90udnJmJtM0P9d3z0BRJjL/aokyHT+BcgMfocyb2wezUvk8vpCeRkJPTZZlrcGdLjz/WobWyo5fzR7XjMe6LHtOci47CxHo2Bnh5KuQHPrllGc6fYmGipxUTLrtXpSHMtBvSXMWyQFkNNZF2+B0iKOUdKL8qouakBT79lZKWqBv0KM05TlN19PkeM92DcjBAaam+ho2fITP+XaWvtiIf81NMUpJ/tVpubfBxzS1sG6MrpN0APR//fUVdV9kg6gJKCOIaN6Xhqmp14msvJ3Wsz408wbNRUdPTk6nrq/r8Al5NOk/sQbVb8cYaOskWn3W5nUmLPkhZ/vltdZ7qz2SsEQfPfh6GtTVt5MXdLrtB/zGSaok/RFHWKAeOnaSRLjjnXq/u0ubEBD79lZKfFPJK7CoWCTRs30NzcEbu9vdf6QlpGFraTJ/1kmoSCEuqbW0i/Vkbm9ZtkXr9JfH4x8QWP3qldFryIZSGLCY+K7lV6t8ljWTTLjls1dcwcP5IfwuK7/fHaGTNDA171d2KYsYKMG7e6rYsetzahsJT65lbSi8vJLLmF3oD+PO1lz82a+p5tKvV5Za49w4zkZN64TWbpHeKLbpJ4reeHEq5Tx7PIbQa3qmtZ6+/OunnunEvM7NmmQp+XZ9sxzFBOZpnqx0ti8S3shw/qlfYVr+kqf0vvsHbmBNY5TuBczk/Hg1BfTfOlwwjVt9EyG8bd63n0n+IMd7v/8aphU+w11dLm3q0S2m5cpd+oiTBAF50Zs2lO6PleNlPo8ZLHVIYZGpB5sxK9/to86TSR8rrGHrUJV26o4uF6OZnF5TS2tLLMeTLRedd71M6ysyHIw5GKqppHqv9U/k5hmKE+mTcrcRgxiN2pV9Drr92jVmwcAZyJTmTSmJEY6OmipzOAzSHzKb9Tpf5e1Y6G9XiepqYGPP2Wkp3aUXf2tp0YN9mRiyd3aTz8yIg/Q2Ziz/2N4isZFGTFcSU77ifTnY2Kx8Z6FAZ6eqwK8md1kD9hMYkaadLjzpCZ0LO/+nJDFq58idb2B3aZCafJTurZV4DCnHhGju8YJBo/XMb44d3/ZMwrEUjKu4dCD1ruQljaPZT6Hd+L7c/lJJ0mN6X7dj87oaPdb2qsJeb0lzh4r+tV3u4TFBJK0JKVxER2+NaXfsp/LVqyX+fnN4i0vOj/KNOmTWP//v1YWVk9dOehAQMG0NbW1u13nRk9ejQDBgwgMjISS0vV9NLW1lbi4+M1XnT7ayYqKgpLS0v+8Ic/qI8VFRV1SRcaGspLL73E8uXLuXLlCsuWdSzXGDBA9WSqc5mJLZtXX32V5557TuNY1rU6AOwcXNj//VcICCTHRzHDyV21vAgIDFnN6WP7aaivw0CuUGvtHL0YaGLG8b2fIAigMDQm+sJhbB1mq5YXAb6L1lNTdRuFkbFGQzLDyRNjk8Ec/OELBASUhgO5dO4o9o4eqqmhwMLgtbQ0N3Hi8C5MzSzU2ulOcxhoYsaR3Z8hIKAwHEjE+SNMm+nJsX1fAjAveD0zXLypKL9BVmpsn21OcfDG0NicU/s/RhAE5Epj4i4eYoZbALFhB7lVWoj1ZGf2fvlnRlrbcTUnmfFTO2YiudhP5as9hxEQiEpMw2yQMT+eu4TTtCnU1TdwKjyGuvoGFAYdvYqsonvU1At42mojAxqawG6MFsn598gpVj35KbktMHyQagBm8kiB9KuqwcBpjnMYaDKYo3s+bS8jY6LOH8Zu5myO71ddG7/F62lsqOfsjzsZaKJ6qmk1aS4GhuYkn/s3AqAnNyY38SCmQyZSnBdObWUJ072fJStmFy1NtejoKtX+jpk6F7mRObEnPwRAX25MVuwBFAMtyIrZj+UEV5oba2lqqCI5bAc67TNdeqtru9uMvsJUI44mTJ+LcqA5F4/8G0EQMFAYkxJxAEOTISSH72PMZDeaGmoZOGg40ad3YGQyVK0dP20uioHmXPrxQxDAQGFMauQBlMYWpETsZ/RkV5oaaqkozedGYTqZ8cexmeGP7UwvjEzMOLHvY1XcK42JCTvETPcAYi4cpLy0iPFTnDA1G875o99gPKjDJoDuMHPVjJbRljQWFlO6/6RqeRGQ//dP0NbXZeTvnqChqERD15KXjq7rPEBG/zGTac1JRs91AYL5CJoTLjDA1gVtpTFtFZoztOwc52BkMphjez9FENpj4cJh7Bxmq5YXAX6L1tPUqIoFoweepM90cOC7XbsQBIiLi8Pby4vTp09TUnKDaXZ2xMXHUV9fj1zeMUDV23st73IaV/KyiAk/g6Ort1rv5GDPN9/vASAmPhGfOZ6cOHOO4hul2NtNoX//AQw0MuzSOXWbOJJPTseAAOFZVwlwsMFt4kgamluxGW6GzXAzSu5UE5vb9Qek4wx7dn6/GwSB2PgE5s6Zzckz5ygpucF0u6kkpaRSfqsCyxHDu2hdJ4/l02OXEAQIz8hnwnBzIrMKuHG7mqcXuAPQ1HIXn+kTNXRu1sP5JEy1VCQ8t5ipwwdz/nIRpVV1/M7LnsKKanZGZzDEqOvgn1it2/gRfHJe9YMrPOcaAdPG4TZuhKqMhg7iQnYhOyPTMOxmpovbmCF8GpEOAkTk32DKUFMu5BZTWl3Ps562/M9QU25U1RFTWKapmzqeT4+cU+nSchhvOYSojDxuVFTyVJA3By8lUHanipFDus7icB1lwWfRWQhA+NVSpliYEJZfQmltA8/Mmszt+iZM9HW7/aHiNmYIn0ZmAgIRBaVMGWLChfwSlb/uUzmYdoWymgZGmio1dHcLsxkwwwtkMrStJtBWVkT/UTbIFAO5G3Uc7SEjQbs/rXkpj+263C3IRMfJB5DRb5QNrXlp6Dr7om02jObkcPQXPEFbyVX6DR3F3ULNl++7jjTns9jLIAiEF5YxxcKYsIJSSmsaeMbFhvCrZXyXlN/tTBe3CVZ8cjZepb1cSID9BNwmWNHQ3ILNsME4W49gZ3gKgw01H4rNspvI5wdPIQgCESlZjLcaRlRaNqW3KtkS7MewwSZ8dyIMi0Fdd4R0tTLns9gcQCC88CZTLAYSVlCmuqbOE0kpvUPz3TbmjtWsO/sSR7PsJvHF/uMIgkBkcgZmJsYcCYvGeepE6hoaqa6rZ9fx8yjlHW2wqh01U7Wj7X2cqPNHsJ3pqVpeBPgvXk9TQx1nfvxWo+58WDsx1WGOankRMDdoA1dzUmhtaWaas69aO2mGN4bGZpw9+JG6v5Fw6SDTXQNJuHiAW2WFjJ3sxLwVL3LnVgn5GR0DwS7Tp/Dl3iMgCEQlpWJmasLRc+E42k2mrr6B8zGJ3Ky4jdXwIRrlM9lBZfP0gY9AALnSmPiLB7F3CyQu7AAVpUWMneRMdspFmupr0TNQ3TM29nMxNDbnwuF/IwhgoDQmKfwgdrMCSQrfT0VZIWNsnOnXXwe5UrP9vnxdoKahDbfJWqo+TjNMHSWj9I7AmCFaGBnAhVQBfR1wHK9FY8czHtH9uXHt7X7E0Q8RBNBXGJMWpWr3UyP3M8rGlabGWg5//j8MGz2N4vxERtm4qu1Od3Bi764dCAgkxUXj4OzKgd07AVi0ZCXnTh2l4lY5w0dYqTV96adISPSETBB6ekQn8d+Ah4cHtra2vPvuu+pjVlZWbNu2TePHvUwm4+DBgzg4OGBra4u7uzsvvfQSxsbG5Ofn88MPP/DFF1+gra3Npk2bSElJYc+ePcjlcoyNjbl06RKenp5UVlaq31sCsG3bNvbu3cuXX37JiBEj+Mc//sGRI0coKChg4MCBP+l7WFhYl3Pu2LGDbdu2UVVVpU73xhtvcOjQIVJSUrrNc3f5tbW1JTAwkDfeeOMnfThy5AiLFy9m586dzJgxg2PHjvHmm2/S1tam4UNtbS1mZmZYW1tjamrK2bMdI+IlJSUMHz6c7du34+/vj56eHnK5vE9l05mk3K5Tf3tLZbP4mUmK/s09J+qGlnvix3QHaHU/7bgnKhr0e070EGYOEL+j1D/jpvecqBu8HXqehfUw4nK6/tDqDQb6v8wEx4EKcU1N2z3xTzzMDLtOHe4NrfaTe070EJxe9xClSw14V7RNK/2SnhM9hFutPc866I4hWj0/TX8YprnhPSfqhvJxHqJtDrqe0HOihyB7YPnif4SHPAzpiXv1deJtjv3p2Ug/hZCRJEon69fzDImH0dbQ82yQ7uhvairaZnOJuFjQ1u+6pKW39BsypOdED6F16JieE3WDrBezRh6Glu3MnhN1Q6ueYc+JHkKKjrNobfNdcfdaQ4v42HXT7d0svAeJbHEUbbOxRXzbn13Q8wPY7vCzb+g50UPIKhMXD9OH3RRtM72s6yBgb1gx6793ZkbTofd/aRe6RTfw2V/ahceOtLzo/yhDhgwhMjKStrY25s6dy+TJk9m2bRtGRkbq9Z8vvPAC2traTJw4kUGDBmm83+RB/v73v7N48WJWrVrFtGnTyM/P59SpU480qPBLsnDhQv7nf/6HrVu3YmtrS1RUFH/605+6pFMoFCxYsIDU1NQuS4uGDh3Km2++ySuvvIKZmRlbt6peUvbfXjYSEhISEhISEhISEr8xfuldiv4P7V4kzXSRkPgvQZrp0jPSTJeekWa69Iw006VnpJkuPzPSTJcekWa69Iw006VnpJkuPSPNdPlp/qtnuhz+8Jd2oVt0A7b+0i48dn6bQ0kSEhISEhISEhISEhISEhISvzDSoIvEz86WLVs0tqbu/NmyZct/xIe//e1vD/XBz8/vP+KDhISEhISEhISEhITErwKZ7Nf5+Q0i7V4k8bPz5z//mRdeeKHb75RKZbfHHzdbtmxhyZIl3X6npyd+2u9/kn4ycdM7AQThP1+ByRC/cvGuIG48uKZJfJWm0yp++VZ9fc/bkXZHWY34ZV+GCnHXVFv8jGgG9KHFUOqLi9++LIAVuzRJ7BIhgOg3w0TpzJeIWyoBYHonV7RW20hc7Oo3Voq2eU9pIkqnc1f8VPW78q47s/QWbR1xyxZlreKWtwHIWprECc267tj0s9sE7mTkidKZLvQXbVOrtlqcUF98vVsbKW6ZmsnMqaJtNlmKX/alU1UqSicbbS3aZpO+uPfV3e0vvi9mOKDnbdMfRjXi4sFUr1a0Te06cfeapfKOaJvXasXXgQb64joOE6t63ir6YdxUiKsbBsjE17t6A8Qu+e5Dx0ri/wzSoIvEz87gwYMZPFjcOsnHhbGxMcbG4hscCQkJCQkJCQkJCQkJCYlHRVpeJPGrRiaTcejQoZ/VRlhYGDKZTGNr6IexY8cOja2yJSQkJCQkJCQkJCQk/uvQ0vp1fn6D/DZzJSEhISEhISEhISEhISEhIfELIw26SEhISEhISEhISEhISEhISPwMSIMuEv8R9u3bx+TJk9HT08PExAQvLy/q61UvPvvqq6+wsbFBR0cHCwsLtm7V3Ju9oqKCoKAg9PX1GTt2LEeOHNH4/uLFizg4OKj1r7zyCnfv3lV/39zczLPPPsvgwYPR1dVl1qxZxMfHP5Z83bp1C3t7e4KCgmhublYvVTp16hR2dnbo6ekxe/ZsysvLOXHiBBMmTECpVLJixQoaGsS/FFJCQkJCQkJCQkJCQkI0v/QuRdLuRRISj4/S0lKWL1/OP/7xD4KCgqitrSU8PBxBEPj444957rnn+Pvf/46fnx/V1dVERkZq6N98803+8Y9/8P/+3//jgw8+IDQ0lKKiIoyNjSkpKcHf3581a9bwzTffcPnyZTZu3Iiuri5vvPEGAC+99BL79+/n66+/xtLSkn/84x/4+PiQn5/fp5frXr9+HW9vbxwdHfnyyy/R7rQtzBtvvMGHH36Ivr4+S5YsYcmSJejo6LBr1y7q6uoICgrigw8+4OWXX35ku/m52SQnxCAIAktC11FfX8eB3d8gILB4yWoM5Ap++PYLBg0yY47PArWuKD+DjORwEATmLXkKgMb6Wk4e+BxBEPBdvJHIs/uQaWnT3NTAvJAn1doreVmkJEaCILBo+SYAGurrOLz3KxBgYchaEmMvUl9Xjb6BAnevhWrt1bxM0pIiEQSBwGWb27W1HN33FQgC80PWk5ORSGlJIXr6cjx9g9ttZpLWbjNw+Wa1zaN7v0QAFgSvIyrsGFWVtxluNYaZrj5qmyVX0slNuwgIeAY+A0BzUz3nD7zH4KFjme4eQsTxL5BpadHS1IBnYMdAX+aVa0SmXkYQBDYv8qGiqobTMSlcu1nB08F+HItMpKK6hrHDLfBxtFPrhg/WYqKVNjJknIzreHu+hYkWAbMG8MnhJiZYamNhokXp7XtkF7X12d+yojSuZl5CQMDZX6Urv55FYXYElbcK8Vr2JtcuR1FRmouphTUjbdzVNksL07iSeQkEAZf5Ku3N61kUZkVQWV6I94o30dbuT8SP76E0HsIUlxAAbhSmkZ+u0rktVOnKrmVxJTOCO+WF+IW+yZWsCJIu/sDSZz7ViN1rBelkJ4cDAj7BT6vzeWL3+5gPH4vj7GDCT35HbdUtLEZYY+fsr6G9nKKqNzprT+5RaWd6BpORcJ7yG1fQ1Vfg7LVUrctKVun8Qu7rGji2+30sho/BaXYwmYlhRJ7dw6aXP9LwV9vCkv5jJiOTQeOlo6Clja6LH7Q00ZQcgb7bAtpq7nC3uIC2G4UaWrnNWMa9uY3sl/+XhoJr9FPKGfPqkyCTkf/Wx5gHeNHf2JDWqlqKd+xX6wpys0hJjEYQBIJXbKChvo5De3ao7p8la4i4cJLKygpGWI3B2c1bw2ZmwTUiU7MQBNi82Lc9dpO5XnaLp0LmkZJ7hf3nonj3hY0aupzcPOISEhEEgdWhy2lsbGT7zu+wsrTE38ebTz7/isGDTZk4fjzjx2nuapKVf5Xo5HQEQWDDkgByrl4jNiWD66XlvLxpJf/+dj9mg4yZbD0am7GjOny9WkxEei4CsGXhbCqqazkVn861m7fZGuRFasF18ktuMmaoGbMma9rMzisgJjEFQRBYtzyY3CuFxCWnUXyjjBeeXMeZi5HU1NUhNzBgnpeHZhlduUZkSjYCApsXdS6jCp4K8VeV0flo3n1+g6buajERaTkIgsCWQC+Vv7FpXLtZwdbFc/n0yHksjI2YOmYEk0Zp7iCUUVhCRHoeAgJPLvCkorqWk/EZXCu/w9bA2YSn5VJRU8eV0lu8+URgh66olIjMApXO3xWAvBvlvH3wPJ8+vYyLGfnsjUjmwy0hPIjY8s0oLCEiIx9BEHhygQcV1XWcTGj3NWA2+8MT0dbSoqG5hS3z3TVs9h8xGl0bO2TIqDmxF21TM/QmTUd3oi2Vu7+g7XY5Sv8l3K2soCH6vGYZFd1Q5VWAJ+e157WknLcPnuPTrcs5HJNGdX0TCn0dgpw6dgLKuH6TiJxrqjLyclDpym7z9rFIPl2/kKPJOdyubaCgvJI/B89+wGYpEVlXEIAn/Vzay/cWbx+6wKdPLWHXpSQqqusYO3QQftMmdM2nTEbN8b1om5qjN2kaujZ2VP7wuSqf85Zy986trvm8UUFEfokqn+5TKamq44MLyUwZasoKhwlcyLlO4e1q5DoDCJn+wL1WUEhUcgaCABtD5pNz9ToxaVlcLy3nlQ0rOBOdwO2qGq6WlPKnLasfyzUVW0ZifQXIzr9CdFIagiCwfmkQuVeKiE1Jp7j0Ji9ufoLopDSKSkox0NcjyEfzmqr6R9EgCISErqehvX8EAkFLVpOVkcKN4iL09eV4+weqdYV5maQnRSAIAguXbQFU/ZTj+78EQcA/eANH93yKsakFo8dPZeTYjh2lCnKzSE5U2bxfZx/c87Wq77LkCcIvnKSq8jYjrEZr1NlZBUVEJmcgAJuC57WXUTbXysp5df1ydh0/j7aWjIamZjYGz+smnw/vB+79fgeDBpthPX4SY8dNVOv60gbfup7OtZxLgMB0L1UfpKH2FgWpx6m5XYT93G3kJR+hsfYWxubWjJ7a4XPmletEpmYjAJuD5qrq3dhUrt28xdOL/UjMKaCw9BZyPV2CZztp+Cum3QfIy71MQnwcgiCwYuUT1NfXseeHXYBAyNJQzpw+gZZMhoGBHK+5vmrd9Svp5KSo+lXei7aqbZ7e9z5mw8bi4BHM0e/+FyMTCyzH2jJ89BQkJHqDNNNF4mentLSUu3fvsmjRIqysrJg8eTJPPfUUcrmcv/71rzz//PP87ne/w9ramhkzZrBt2zYN/Zo1a1i+fDljxozhb3/7G3V1dcTFxQHw0UcfMXz4cD788EPGjx9PYGAgb775Ju+88w737t2jvr6ejz/+mP/3//4ffn5+TJw4kc8//xw9PT2+/PJL0XnKycnBxcUFHx8ftm/frjHgAvDXv/4VFxcX7OzsWL9+PRcvXuTjjz/Gzs4OV1dXgoODuXDhwkPP39zcTE1NjcanpaUZgIS4SEJWrEWhVFJdXUlGahKz3L1wn+1LWkoCUeHnmTRlWpdzpidcZF7IkxgojKitVm07mJMRh/0sP2a6L+ByWgxtd+/SVF+HgdxQQ5scF86iZRuRKwypqVZtFZuVFo+Tmw+zPP3JSI2lvKwYv4BQbt28oaFNib9EwNJNGtrs9Hhmuvrg7DmPzJQYrG2mUVN9B61OL89KjQ8ncFk3OjcfnD3mkZkai9f8ZXgvWEbZjWua1yf1Ap6BW9GTG1Ffo8qrjq4BjnM7OndtbXdpbqxD74G8XkrOYlPQXAzlBlTW1GFqpGS4uSm3q2vR1tZi2dxZLJ/rSlHZLQ3dpJH9OBXXSn2TgIGu6tiA/jBqiBbXbqq2IbQd04+WbnboFetvQcYFnPy3omdgREOtSjd4+EQc5m5CX25MW2szuckn6T+g65a3BekXcJmnqTUbPpGZPpvQU6i0lxOPM8J6poYuL/UCbgvafW3XmY+YiLPfJvQVxty928zYKZ6YDR/fxWZWUhg+wU+hLzeirlM+3fw78unqG4qr70pulRZ20c5d/BQGCk2tq1+HdtT46dTVaMZRRuJFfIMf1Onj7rdKncZmugdDrbr6O8B6Ck3hR7nXUI9MX07/UROR9euv+vJeG/fqa5D16/7ZRV1mHjePnFX/beLpyI3dRyn59hCmXi7ojxrB1Xd3oG81TEOXFBfB4uXrUbTHfWZaAs5u3rjO9iM9JQ6fBSH4LVhKWcm1B00SnpzJpkW+GCr01bE7wsyUivbYdbWzwdpyaBdddFw8q1YsQ6lUUFVdjZ6eHosCOgZsjQYa0dJd4AIRCamsD1mIoUJOZXUt40aOYHWQPwOVcppb72JspOxWezEth80LZ2NooM+d2npMDRWMGGxCRU0d2lpanEnIQE9nQLc2o+KTWLtsMYYKBVXVNViPsmLl4oUYGSpoaW2lpOwmSwPmUXqz/CFl5KNxf48wH0RFdU1HGY0Y0tXflGw2B8zBUK7PnZo6lb9mHf6atOe3Oy6l5bBlgQdGnfNqZsLtmjr6aWkxz3EqwwcbM99Rc1vhixl5bPGfhaGBHndqG2hobiEpv5jJlir/3CeNYfwws25tii3fS2m5bJnvjpH8vk7OiMHGal/vtt2jrrEJQ4Ou2/vqTZpO7Yl9tNXXoiVX0FZxk7qw47TevEHb7XL07Jxozsvs3t/0fLb4u2rmteC6Oq/XKypZPceBkttVmrrLRWzxmoGhvi536hppaG4l6Wopk4erymW+3TiGmxgy325cV5uZBWzxc1HZrLtvs5jJlhYArHCbRqj7dIrKNbdH15ts3ymfStoqylT5LOuUz9yMbvN5KbeYLW5TMdLX4U59E/20ZBjp6dDado97gsD0EYO5U9+EVjdPesMT09kQPB9DhQGVNbWMGzmcJwJ82u+1VvxcZzLcfBB+rpp1dl+uqdgyEusrQER8CuuWBKJUyKmsrsF6lCWrFs3HSKmgubWVqRPHUVldg3Y3L9tMioskZMU65EpV/ZmRmoiLuxdus31JS4lnwqSpVFdVarQRAKkJF1mwdDNyhWFH/yg9HodZvjh6zCcrNQaloQmtrc3d2gxevl7dV8lMS8TZzau9zo7Hd0EIvguWUFpyXbOMktLZGDyvvS66X0Zz1WV0t62NusYmlPKuW1r31A80GmhMS0vXrZP70gYXXb7AdK+n0dE3orFOpdVXDMLQ1JKG2gq0tLSZ5LwSG+dVVFdoai+l3O9XdbRNw806+lXTxo3iTk1dl+sitt0HiIuNYXnoapRKJdXVVaSlpuDm4YnnbG9SkhO5U1FBQFAwCQlxGrrs5DC8Fj3dpYxcfDpsyg1NuNtNLEhI/BTSoIvEz87UqVOZM2cOkydPJiQkhM8//5zKykrKy8u5ceMGc+bM+Un9lCkdo8gGBgYolUrKy1Wd6ezsbJycnJB16qC4uLhQV1dHcXExBQUFtLa24uLiov6+f//+ODg4kJ2dLSo/jY2NuLq6smjRIt577z0N2935bGZmhr6+PqNGjdI4dj8P3fHWW29haGio8fnyk/d75V9+XjYZaUlkpierj6XEniU1/vxPqFQM0NVj/rKnqbp9U30sPvoCibEXe9TKkGn8C5AYfZ7kuLAetQZyJcvWPtcxsBR9nqTYnnUN9XWcOLgT34CV6mNZCae5nHT2J1QqBujoMTvoWWru3OwxravtRII8ZlJRVUNtQyPfHA9jlV/HE8Epo7WZPEq7i27MUG10+8sYYabF8MFa6PSXEZHeyrjhHWnF+puXcpqCtO51OUnHsbCyZYCunJbmemzdQinKiVJ/n5t8mrzU7rWXE48zpF1bVpTOtdxYruXGqr5LOk1uSve6rITjDB1pi46uvNvv0+LOkNGLGGxsqOXC0e24z1ujPpYed4bMhJ61+nJDFq58idb2OEqNO0N6wrkedb1GW5u28mLullyh/5jJNEWfoinqFAPGdx3k7BFB0Py3lzTU13H0wLf4B63oVfpZdjYEeThSUVXzqB6qWRa8iGUhiwmPiu5V+rNR8dhYj8ZAT5dVgX6sDvInLDapR53rlHEscrXnVnUdDc0tLPWcSUxWQa9sno+IwcZ6DPp6euo6ubu6uTtm2U4kyPPRy8h16ngWuc3gVnUta/3dWTfPnXOJ3Q8qPIjbZGsWzZrGreo6ABJzi7C3tvpJTULeNeqbW0gvukHmtdJH8hXEl2+Hr7Xo6fTnqYWe3KzsXVn1HzaS1utXARgwYjQ6Y23QGWvTo04jr0Wl3bYv3equllDf0kL69ZtkFqva2MSrN5gxqutAWhdt/vV2m6VkXiujtrGZHefjWO1p36O2/7CRtBZfAWCA5Rh0rCf1Kp9mSgNe8XVg+EAFmTcqUOrp8Ly3Pc13ux/Ae5Cz0YlMGjsSAz3VSH9SVh7TJ1r3oBJ/TftSRmJ9BTgXGddep+ihlBvwzJrlND9kIPinkMuVrN7wjLqvAZAUc46UXvRTfBetxW/ROpKiH61NUdXZ3zEvaHmPac9EJzJpjKqM9HQGsDlkPuV3qh7JHkBgcChBISuJjerou/WlDb6acZqirO7zPWK8B+NnhNBQe4uWplrSwr9isuvaHu242k4gyF3Vr1Ia6PPc8gUa11Rsu99bptpN4+iPh9DV1VUfy4g/Q1Ziz9fXY/4GPBZsJCP+zCPZ/FUi0/p1fn6DSMuLJH52tLW1OXPmDFFRUZw+fZoPPviAP/zhD5w717uGq3///hp/y2Qy7t2793O42it0dHTw8vLi6NGjvPjiiwwd2vXJcWefZTLZI+fh1Vdf5bnnntM4lnu9GoDpM5zZ+/12ECApPhoHJ7f26bOwaMkqnGZ5Un6zlPSUBLXWdqYXRsZmHN/7CQICCkNjoi8cxtZhNicPfA6Az6INnPvxG84f3Yl+p9kUM5w8MTYZzMEfvkBAQGk4kEvnjmLv6KFaXgQsDF5LS3MTJw7vwtTMQq2d7jSbgSaDObL7MwRAaTiQiPNHmDbTU7W8CJgfvI7zJ/bQUF+HgVwBgL3TbIxNBnN4t2rpk9JwIBHnfmSaoydH936p1n3yzu8ZM34KudkpTLZTTUmdaD8XpbE5YYf/jSAIGCiNSY44gK1LEMnhB7hdVshoG2ca6qqIOrUDPQPNmS6uthP57NBpECA8NZsJlkOJSs/hxq07PLnYl99/9C1Tx44kOacQ5ymqp6dpBW1U1TXjM6M/yKC+CRzG9yPu8l2yCtvQGSDjevk9sq/dxd22P1X1HT+0xfo71nYuciNzok98CALoK4zJjDmAYqAFGdH7GTnRlebGWqwmupJ4fgdyw44n4tZ2c1EMNCfq+IcI7dqM6AMojC1Ij9rPSBuV1mPRy1TfLqbosurH9vhpKl34UZXOQGFMatQBDI0tSI3Yz+hJrjQ11FJRms+Nq+lkxR9n4gzV9OQpDt4YGZtxev9HCALIlcbEXTzIDLdA4sIOcKu0COvJzuz/8k2srO24mpPE+KmzAJjs4I2hsRmnD3wE7dr4iwexb9dWlBYxdpIz2SkXaaqvRc9ACcBUB2+MjM05uf9jEATkSmNiww7h4B5AbNhBbpUWMm6yM9WV5VzLTycp6gTTnP3U5dSSl46u6zxARv8xk2nNSUbPdQGC+QiaEy4wwNYFbaUxbRWas7sAdIeZq2a0jLaksbCY0v0nVcuLgPy/f4K2vi4jf/cEDUUlGjo7BxcOfK9aQpccH8UMJ3cO7dkBQEDIE3zwjz9hPXEKOVmpTJ3mqKGdZTeRzw+eQhAEIlKyGG81jKi0bEpvVbIl2I+0vEIyC4o4HZPM3E5L4xxn2LPz+90gCMTGJzB3zmxOnjlHSckNpttNJSkllfJbFViO0Fw2A+AyfQpf7v0REIhKSsPM1Jij5yNwtJtEXX0D52MSuVlxB6thFho6tynj+PTHCyAIRKTlMN5yCFEZedy4XcVTAXNwthnLt2eiGDxQ2cWmk70dO3YfQBAEohOSGTzIlGNnLzBzmi119Q0MMTdjz5HjmA8e1EU7y/Z+GdGpjC5TWnGHLYvby+jKtS5l5DZ1PJ8eOQcCmv5WVPJUkDcHLyVQdqeKkUMGd7HpOtmaT4+GIQgQnp7LhBEWRGbmc+N2FU8vnM3tmjpMlAZdBoncbMbwyYkIVV2UmU+A4xTcJo2hobkFmxEWpF4tIb3oBicTs/GdPkFTK7J8XSdb8+mxi+2+5nXytZqnF3pQXd/IzrMx3c6KaMxMROG7GGQydG2m0RB7ET3bmdSeOgBA9eFv0TYehM64yV20bpPu51XQzGtTCzaWFhSU3mLn+TiGmGjW127jLfnkXLyqjHKKCJg+HrfxVjQ0t2IzbDC3axswlut3OwDnZjOaT05Gtdu8QsDMSbjZjG4vX3Oe+mQftiOHknylBJcJIzvymZGIwjcYZLTnMww9O0dqT6qWCVYf2vnQfLqOHcanl9IQEAjPL2HqMFMu5FznRnU9v5ttx+6EHGqbWlDqdZ2FNGvaZL7YfwwEgcikDMxNB3LkQiROtjbUNTTS3NKKsZGyS177ck3FlpFYXwFc7G35as9hQCAqMRXzQSYcPXcJx2mTqatv4HR4NLX1DSgNus4AmTbDmX3fb0cQhC79o6Alqzh17IBGXwNgmuMcBpqYcXTPpwgCKAyNiTp/BNuZnqrlRYD/4vVEnD3InYoyLIaP1LBp5+DC/u+/QkBQ19kH93wNQGDIat7/x2tYT5zcpc6eZTeJL/YfRxAEIpMzMDMx5khYNM5TJ1LX0Eh1XT27jp9HKe86U7WnfuC500epuHWTYSOs1Jq+tMEjJ83FwNCcpHP/RhBAT25MbuJBTIZMpDg3nNrKEuy9n+Xc989jZmlHWWESw61ndcTg1Al8duiMKo4696sqKnlysQ97zkVR19CIQr8jBsW2+/eZ4eDID7t2IggCCXGxODq7tC8vgpClK7icnUlLczOurh5qzaQZKptnD36k7jMkXDrIdNdAEi4doKK0kLGTnMjPiKHq9g0GDx3d5dpISDwMmSA84mM2CYk+0tbWhqWlJc8995z6HS1//etfu00rk8k4ePAggYGB6mNGRka8++67rFmzhj/84Q/s37+f7OxsdeP90Ucf8corr1BVVUVjYyPGxsZs376dFStUT4ZbW1sZOXIk27Zt44UXXiAsLAxPT08qKysxMjL6Sd937NjBtm3buH37NitWrCA5OZmwsDCGDFE9RevuXPc1VVVV6vO88cYbHDp0iJSUlF6XW1rew2fG9ER5o2HPiR6CckCTKF3rva4zP3qLTCauWrpW2f0si94wX/uoaO0f4zxF6Rynd+009pbqOnEvGtMWf1kY0IdhemNF757cPkhfWqh+WuLEM49t7TnRQ4h+M0yUzjyzd7NIusO6Oka0ttJoZM+JukHeWCHapm7Vo8/SAKgdJL6Dq19bJlqr3SquDpS1dp3e32ttizib93TF1ymytkefOXCf2wcOi9KZLvTvOdHDqK0Wp9MXX0YVR0+J0pnMnNpzoofQPMlZtFZH5L0ma24UbbPJbFTPibrhbv+ugz69pVhnjGhtdYu4eFD0F19Go+uSe07UDUUK8e8PuVYr/h2GlwvFzTzYMkR8v+pCf3F1g7WRuJgHyLrd84y47ghy6EPH6hem6fhnv7QL3aLrv+mXduGx89ucvyPxqyI2Npa//e1vJCQkcO3aNQ4cOMCtW7eYMGECb7zxBu+88w7vv/8+eXl5JCUl8cEHH/T63E899RTXr1/nmWee4fLlyxw+fJjXX3+d5557Di0tLQwMDHjyySd58cUXOXnyJFlZWWzcuJGGhgbWr18vOk/a2tp89913TJ06ldmzZ1NWJr5DLyEhISEhISEhISEh8R9FS+vX+fkNIi0vkvjZUSqVXLp0iXfffZeamhosLS1555138PNTTeNvamriX//6Fy+88AKmpqYEBwf3+txDhw7l+PHjvPjii0ydOhVjY2PWr1/PH//4R3Wav//979y7d49Vq1ZRW1uLvb09p06dYuDAgX3KV79+/fj+++9ZunQps2fPJiwsrE/nk5CQkJCQkJCQkJCQkPhtIS0vkpD4L0FaXtQz0vKinpGWF/WMtLyoZ6TlRT0jLS/qGWl5Uc9Iy4t6Rlpe1DPS8qKe+T+5vOjkF7+0C92i67vhl3bhsSPNdJGQkJCQkJCQkJCQkJCQ+L9EL3f5k+g70kwXCYlO+Pn5ER4e3u13v//97/n973//H/aog5jLIp/qAbra4p+4trR13UWhN4idrQIgCOIagbuC+HWgRv1rRWvLm8QtVRulUyjaZlb9f/6t+br92kRr+xIP/2nu3RPfCVHqiHv6WWbjJNqmflKKaO3de+LumYG6DaJtphSLu1/crK6JttlwT/xT9CaRdWBzW/+eEz2EQTpVonTaMvH3aHVr152iesvA/lWidC2CuLJVacWVrwzxdZFSS9zW6219eMbZJOj2nOghNIuMXX1t8bM4GtrE3Wv7Lom/R+e7iI/7eyLDQb+f+H6V2Lwucn20bZE7U98q/l5TiJzx3Jc4Kqk3EaUzGCD+ujTfFXefek4WH7u/NE2nvvylXegWXR/x7938tSLNdJGQ6MQXX3xBY2P3jYSxsfipmRISEhISEhISEhISEhL/95AGXSQkOjF06NAe04jZ7llCQkJCQkJCQkJCQuJXg+y3uVPQrxGppCUkJCQkJCQkJCQkJCQkJP4r+fe//42VlRW6urrMnDmTuLi4Xul++OEHZDIZgYGBP6t/0qCLhJqWFvHrICUkJCQkJCQkJCQkJCQk/pPs3r2b5557jtdff52kpCSmTp2Kj48P5eU/vfNrYWEhL7zwAq6urj+7j9Kgy2+Y2tpaQkNDMTAwwMLCgn/96194eHiwbds2AKysrPjLX/7C6tWrUSqVbNq0CYCIiAhcXV3R09Nj+PDhPPvss9TX16vP29zczAsvvMDQoUMxMDBg5syZhIWFqb/fsWMHRkZGnDp1igkTJiCXy/H19aW0tHfbuMlksi4fKysr9fcXL17EwcEBHR0dLCwseOWVV7h7t2M7Wg8PD5599lleeukljI2NMTc354033tCwUVVVxYYNGxg0aBBKpZLZs2eTmpr6aAXcTkFBAaNGjWLr1q0IgqDO/9GjRxk3bhz6+voEBwfT0NDA119/jZWVFQMHDuTZZ5+lrU38y98kJCQkJCQkJCQkJCREIZP9Oj+PyD//+U82btzI2rVrmThxIp988gn6+vp89dVXD9W0tbURGhrKm2++yahR4ra6fxSkd7r8hnnuueeIjIzkyJEjmJmZ8dprr5GUlIStra06zdtvv81rr73G66+/DqgGEHx9ffnrX//KV199xa1bt9i6dStbt25l+/btAGzdupWsrCx++OEHhgwZwsGDB/H19SU9PZ2xY8cC0NDQwNtvv83OnTvR0tJi5cqVvPDCC3z33Xc9+t15cKa+vh5fX1+cnFQ7e5SUlODv78+aNWv45ptvuHz5Mhs3bkRXV1djYOXrr7/mueeeIzY2lujoaNasWYOLiwve3t4AhISEoKenx4kTJzA0NOTTTz9lzpw55ObmPtILc9PS0vDx8WH9+vX89a9/VR9vaGjg/fff54cffqC2tpZFixYRFBSEkZERx48f58qVKyxevBgXFxeWLl3aa3sAV/KySE2MBEEgaLlqoKyhvo4f936FIMCCkLXkZadw/uQBnvvTvzS0+bnZJCdEgyAQErqehvo6Duz+BhAIWrIaA7mCPd9+gckgM+b4LNCwmdJuc1Enm4f3fgUCLAxZS2LsRerrqtE3UODutVCtLcjLIjUhCkEQWLxio0q3ZzsCAgHturraGgwM5Lh7L3wsNq/kZZLWrg1cvlmtPbr3SwRgQfA6osKOUVV5m+FWY5jp6qPW5uVeJikhFkEQWBa6hvr6Ovbt/hZBgJClK4mPi6aq8g7XrxfyzLaX1brC/AzSkyJAEFiw9EkAGutrOb7/CwRBwD94A1dy0ii5lsfQEWOZNG2WWpuTm0dcQiKCILA6dDmNjY1s3/kdVpaW+Pt488nnXzF4sCkTx49n/Dhrta4oP4Os5HBAwC/kKQCamxo49sMHWAwfg9OcxcSGHaKhrho9AyWOnkF91vYln4V5maQnRSAIAguXbWm/LrUc3/8ltGuP7vkUY1MLRo+fysixk/qs7ZPN/Awy2rUaeT3wBQgCfou7z2tBbhYpidEIgkDwig001NdxaM8OBEEgcMkaIi6cpLKyghFWY3B286YzcpuxjHtzG9kv/y8NBdfop5Qz5tUnQSYj/62PMQ/wor+xIa1VtRTv2N9nX+/HQmZyOIIgMG+JKhYaG2o5deBzBEHAZ9FGIs/uQ0tLm+amBvxDnlRrC/KySEmIgk7396E9qrYiIGQNOdmpnDtxkBdfe0cjn6WFaVzJvASCgMv8ZwC4eT2LwqwIKssL8V7xJtra/Yn48T2UxkOY4hKi1ubm5pAYH4cgCKxYuZrGxka+/WY7Iyyt8PH15+yZU9TV1mIgl+M911fDbl/qQLH1rtgYFFsX3dcmqMvoCerr69jzwy5AIGRpKGdOn0BLJsPAQI5XpzLqS72bm5ujthnafl12frMDS0srfHz9iIuN4cTxY7z+5l94EFVeY9rzupb6+jr27/5WdQ8tXUlCXDSVlXcovl7E1k55LWi/nkKn63lw99cICAQteYLsjBRKiovQ1zfA2z9Iw6bYWMjJzSUhPh5BEFi5ciWNjY18/c03WFla4uvry+EjR6i8cwerkSPxcHfXsNlTGZ09c5ra2hoM5HLmdhO798toaeg66uvrOLB7p6ptXbqKvd9/jemgwYybMImx4yZ2lJHIe7QvMdgXm8NMZYwboYUMGWeTOh6omQ2UMc+xH1+daMXZRhuFnozSO/dIu3IPgKt5maS1t00Bne6zY/u+RBAE5odsICcjkdKSQvT15Xj4BqvPfbX9HqWbe1QQBOYFb0DfQMHh7z/G2NQcV++OWBKbV7H5BPH3aV/aiV8ijvrSNontB/amjNITw6murKCs+Aqrn36zS34l+k5zczPNzZq7deno6KCjo9MlbUtLC4mJibz66qvqY1paWnh5eREdHf1QG3/+858ZPHgw69evf+jOtY8TaabLb5Ta2lq+/vpr3n77bebMmcOkSZPYvn17l5kVs2fP5vnnn2f06NGMHj2at956i9DQULZt28bYsWNxdnbm/fff55tvvqGpqYlr166xfft29u7di6urK6NHj+aFF15g1qxZ6kEZgNbWVj755BPs7e2ZNm0aW7du5dy5c73y3dzcHHNzc8zMzHjxxRfVgyIAH330EcOHD+fDDz9k/PjxBAYG8uabb/LOO+9w715HgzRlyhRef/11xo4dy+rVq7G3t1fbj4iIIC4ujr1792Jvb8/YsWN5++23MTIyYt++fb0u46ioKDw8PHjhhRc0Blzu5//jjz/Gzs4ONzc3goODiYiI4Msvv2TixInMnz8fT09PLly40O25m5ubqamp0fi0tKgqn5S4cIKWbUSuMKSmuhKArLR4HN18cPH0JzM1FtsZrowYad3lvElxkYSsWIdcqdJmpCbi4u6F22xf0lLiiQ4/x8Qp07rokuPCWdSNTSc3H2Z5+pORGkt5WTF+AaHcunmjq3b5BhTtNjPTEnBym4urpz8ZKXHcLC3GP3AF5d3pRNpMjQ8ncNkmDW12ejwz3Xxw9phHZmosXvOX4b1gGWU3NLehjY+NYumKJ1AolFRXV5Gemoyr+xw858wlJTkBj9neWAwZiofnXA1dWvwlFizZgoHCiNrqOwBczohnxiw/nDwWkJ0aQ0LUaQbodN1aMDounlUrlqFUKqiqrkZPT49FAR2dfKOBRrS0tHbRZSaF4RfyJAZyQ+pqVDZ1dPVx91+pTlNx8zqe85/gdnnxY9H2JZ+pCRdZsHQzcoWhWpuTHo/DLF8cPeaTlRqD0tCE1tau22KK1fbFZlrCJeYv2YL8wby6+OHorsprYvRpdB7Ia1JcBIuXr0eh6Ih5ZzdvXGf7kZ4Sh8+CEPwWLKWspOsWyHWZedw8clb9t4mnIzd2H6Xk20OYermgP2oEV9/dgb7VsMfiK0B64kX8Q55UXdP2WMjNiGO6ix8O7gu4nBZDW9tdGhvq0JcbamiT4yJYvHyDuk5R5XUuszz9yEiJY9qMWViOGtvFZkH6BVzmbUXPwIiGWpVNs+ETmemzCT2FMW2tzVxOPM4I65ldtHGx0SwPXYVCqbpH9fT0WBi4SP19WWkpgYuCuVlW1kUrtg7sS70rNgbF1kWqMopheahqFmt1dRVpqSm4eXjiOdublORE7lRUEBAUTEKC5pr3vtS7cbExrAhdpbapp6dHQGDHj1OHmY4PfZqYEBvF0hVrUCgM1Xmd5T4Hjzk+pCYn4j57LhZDhuL+QF4T4yIIXrEOhVKpvp7O7t64zfYjPSWe8ZOmUlNViZaWdhebYmMhNjaW0NBQFEqlur4O6vQugICFCwkICKCkpKTb6/JTZVRaeoOgh8RuQmwUS1asVZdRRmoSLu5zcJ/jQ2pyAoZGA2ntZpm42HsUxMdgX2xOsNTmXFIbDc0CBu27ZQ/oByPNtSi+pdrfOSqzjcjMuwwy7Hginhp/iYClm9vrQFXsXk6Px8HVF2fP+WSmxGBtM43a6jvItDR//qQlXGLh0s3t7Von7SxfnNrv0fjI04ybZP/YyldsPlU2xd2nfWknfok46kvbJLYf2Jsymuk2j8EWw5npPr/b/Er0nbfeegtDQ0ONz1tvvdVt2oqKCtra2jAzM9M4bmZmRlk3dSmg/k32+eefP3bfH4Y06PIb5cqVK7S2tuLg4KA+ZmhoyLhx4zTS2dtrNiCpqans2LEDuVyu/vj4+HDv3j2uXr1Keno6bW1tWFtba6S5ePEiBQUF6vPo6+szevRo9d8WFhY9rqt7kN///vdER0dz+PBh9PRUDUB2djZOTk7IOk09c3Fxoa6ujuLijh+GU6ZM0ThXZ/upqanU1dVhYmKikYerV69q5OGnuHbtGt7e3rz22ms8//zzXb5/MP9mZmZYWVkhl8s1jj2sTLqrbL757J8kRF8gMfZir3wUQ0HeZbLSkshKT1Yfi++lTRkyjX97y/1r2fma9sVmQvR5kmLDetQ21Ndx4uBOfANW9pj2QTLTU5k0xVb9d1LMOVLiuh9A60xzUwOefsvISo15JHvLghexLGQx4VEdI/apsWdJiz/fo7a78hWr7Us+VdqwHrW+i9bit2gdSdEdg7RitX2xmRxzjtTe5LWxAQ+/ZWSn9f6aNtTXcfTAt/gHrei1Ro0gaP5L33xN6WUs6OjoMX/p01TdvvnoPj9AbvJp8lLPdvvd5cTjDLGyZYCunLKidK7lxnItN/bRDMge+PcR6K4O7Eu925cY7A0P1kW9ZardNI7+eAhdXV31sZ+7ru8rYvIqlytZteEZ9UOLR6G7WOgN9fX17Nu/n8WLFvWc+AG6q697S1BIKEFLVhIT+fP1EbpDbAx2h42VFhMtu/40GWmhhc4AGDZIxlBTGTr9wW1KPy6lqx4kJkafI7kXdaCBXMnStc/R2ikekmJ6py3MzyQnI4GczIRHyFH3iM0niL9Pf8427XHwYBz1pW0S2w/sbRkB5GYmYm3TdRDuvw4trV/l59VXX6W6ulrj03kmS1+ora1l1apVfP7555iamj6Wc/YGaXnR/3EMDAw0/q6rq2Pz5s08++yzXdKOGDGCtLQ0tLW1SUxMRFtb88lR5wGF/v37a3wnk8kQOv1I6Ilvv/2Wf/3rX4SFhfVqG+cH6c7+/ZkwdXV1WFhYaLyH5j5GRka9Ov+gQYMYMmQI33//PevWrUOpVPZo/6d8epBXX32V5557TuNYSmETAwboMNBkMId++AIBAaXhQMLPHWW6owc/7lWtW5wfvJb8y2lcycsiNvwMM107li9Mm+HMvu+3IwgCSfHRODi5tU+nhqAlq3CaNZvym6Wkp3R0KmY4eWJsMpiDnWxeOncUe0cP1VRWYGHwWlqamzhxeBemZhYaftvNmKXSCpCSEKnStU9JXRiyhubmJk4c/p5Bgy0ei017p9kYmwzm8G7V9FOl4UAizv3INEdPju79sr2M1vHJO79nzPgp5GanMNnOqUPv4MTuXV8DkBgXw0znWezb/S0AwUtWUlV5B0OjgRqd4mmOcxhoMpijez5FQEBhaEzU+cPYzZzN8f1fAOC3eD2NDfWc/XEnA00Ga5SR4wx7dn6/GwSB2PgE5s6Zzckz5ygpucF0u6kkpaRSfqsCyxHD1ZqpM70wMjHj5L6PEQSQK42JDTuEg3sAsWEHKb9RxLgpTpiaDefCsW8wHjS0z9q+5FOlNVNpBdq1R7Cd6alaZgH4L15PxNmD3Kkow2L4yD5r+2LTznEORiaDObb3UwShPa8XDmPnMFs1zRjwW7SepkZVXo2MO/Jq5+DCge9VU5iT46OY4eTOoT07AAgIeYIP/vEnrCdOIScrlanTHDViQXeYuWpGy2hLGguLKd1/UrW8CMj/+ydo6+sy8ndP0FDU8RS9L77atsfCiX2fqLRKY2LCDjPVYTanDqieAM0N2sD5H7/h/NGdGDzwNNFuhgsHflBNwU9OiGSGo4fGlPO8y+kU5GYRHX4Gp/a6yNpuLoqB5kQd/xBBAH2FMRnRB1AYW5AetZ+RNq40N9bisehlqm8XU3RZc3qwg4Mj3+/aCQLEx8Uyx2suZ06f5EZJCXZ207GwGMKhg/sxMzPnQcTUgfZOnqLr3b7EoJi66D4zHBz5YZdq6UlCXCyOzi7ty4sgZOkKLmdn0tLcjKurR4emj3X9DIeZfL9LtSQoPi6OOV7enDl9ipKSYuzspnH7zm1yc3O4dDEMN3cPDa29gxN7dqmWBSXGRTPT2ZX97XldvCSUqso7GHWT12kzXNj/vWqJV1J8FA5O7hzcrSqzwCWrOX3sAPX1tRjINdtosbEAMNPBge927YL2fHp5eXHq9GlKSkqws7Pjww8/ZOLEiWRmZjJ9+vRHKiMLCwsOHdzP4Aee2AJMd3Bi764dCAgkxUXj4OzKgd07AVi0ZCXnTh2l4lY5w0dYaejE3KOdr4uYGBRrM7PwHtX1rcyx0wYZ1DfB9LHaJOa1kXMddPrLKKkQWOvbn6Kb97Ay1yKv+B7TnVT32ZHdn7W3TQOJOH+EaTM9ObZPdZ/NC17P+RN7aKyvRb9TPNy/R3/c81l7/TmQyPNHsHvgHrV39qai/AbZqZqDwGLyKjafIP4+7Us78UvEUV/aJrH9wN6WUU3VbZRGJqIGRyV6x8OWEnWHqakp2tra3Lyp+VDo5s2bmJt37QcUFBRQWFjIggUdM8rv/x7r168fOTk5Gg/OHxcy4VF+CUv811BbW4uJiQnff/89ixcvBqC6upqhQ4eyYcMG3n33XaysrNi2bZv6xboAoaGh3Lx5k7Nnu38KmZuby7hx47h06dJD3/S8Y8cOtm3bRlVVlfrYoUOHCAoK6tXAS3R0NJ6ennz66ac88cQTGt/94Q9/YP/+/WRnZ6sru48++ohXXnmFqqoqtLS08PDwwNbWlnfffVetCwwMxMjIiB07dnDmzBn8/PzIz8/XeEFvb3njjTc4dOgQkZGR+Pv709LSwunTp1EoFA/N/31NSkqK+tiaNWuoqqri0KFDvbIbc7n6kX29j662+J2pWtoGiNLJZOKrFkEQ15DdFcRP3jPqXytaW940UJRulE6haJtZ9Y+/QegJ3X7iX/zcl3j4T3PvnviOlFKnUZSuzMap50QPQT8pRbT27j1x98xA3QbRNlOKxd0vblZdl2P1loZ7XafL95YmkXVgc1v/nhM9hEE6VaJ02jLx92h1a9eBid4ysH+VKF2LIK5sVVpx5StDfF2k1KoRpWvrwzPOJkG350QPoVlk7Opri6vHABraxN1r+y6Jv0fnu4iP+3siw0G/n/h+ldi8LnJ99Blb96lvFX+vKQY0idL1JY5K6k1E6QwGiL8uzXfF3aeek8XH7i9N07lvfmkXukV3zupHSj9z5kwcHBz44IMPANUgyogRI9i6dSuvvPKKRtqmpiby8/M1jv3xj3+ktraW9957D2trawYMEH+/PAxpedFvFIVCwRNPPMGLL77IhQsXyMzMZP369Whpaf3kyOzLL79MVFQUW7duJSUlhby8PA4fPszWrVsBsLa2JjQ0lNWrV3PgwAGuXr1KXFwcb731FseOHeuz32VlZQQFBbFs2TJ8fHwoKyujrKyMW7duAfDUU09x/fp1nnnmGS5fvszhw4d5/fXXee6559DS6l04e3l54eTkRGBgIKdPn6awsJCoqCj+8Ic/kJDQ+2mjBgYGHDt2jH79+uHn50ddXZ2oPEtISEhISEhISEhISPwnEWSyX+XnUXnuuef4/PPP+frrr8nOzubJJ5+kvr6etWvXArB69Wr18iRdXV0mTZqk8TEyMkKhUDBp0qSfZcAFpEGX3zT//Oc/cXJyYv78+Xh5eeHi4sKECRM01nA/yJQpU7h48SK5ubm4urpiZ2fHa6+9xpAhQ9Rptm/fzurVq3n++ecZN24cgYGBxMfHM2LEiD77fPnyZW7evMnXX3+NhYWF+jNjxgwAhg4dyvHjx4mLi2Pq1Kls2bKF9evX88c//rHXNmQyGcePH8fNzY21a9dibW3NsmXLKCoq6vISpp6Qy+WcOHFC9Wb1efM0ttaWkJCQkJCQkJCQkJCQ+PlYunSpekdeW1tbUlJSOHnypPp33bVr1zR2x/0lkJYX/R+ivr6eoUOH8s4777B+/fpf2h2JR0RaXtQz0vKinxdpeVHPSMuLekZaXtQz0vKi3mil5UU9IS0v6hlpeVHPSMuLfpr/5uVFjed3/tIudIve7FW/tAuPHelFur9hkpOTuXz5Mg4ODlRXV/PnP/8ZgICAgF/YMwkJCQkJCQkJCQkJCYlfDJm06OU/hTTo8hvn7bffJicnhwEDBjB9+nTCw8P/o9tjdUfnXY4e5MSJEw99Qe9/ChsbG4qKirr97tNPPyU0NPQ/7JGKAVp3RWtrWvRFa/X6tYrS9euDv60inxDraIvzFaCyRfxT3sG6laJ0+zLHi7b5xOjonhN1g/Zd8U+BanQebfldZ27es+g5UTcMkV0XbbNVq3dvvn8QoQ+dENM7uaJ0NX2YrdIwzVa01io7TJRuxJ0k0TYHWY4RpbvdJr7t0tESH/fa/brfZa4nxM7YA/GzOIwF8TMi67QMek70EAzuirNbpzWk50QPQeyMlfpW8U+lhwpXROnS7k0VbbMvM+/EPvW/J4iPBbEzKp5xzxNts0FbfPutaL0jSlfbz1i0zY1zxPUZ+sL4hgLR2nONs0XprAaKn4E0SSdblO6GlvhXHSj6i53B+d8700XiP4c06PIbxs7OjsTExF/ajS503sHnQcRsD/24OX78OK2t3f94f9R3vkhISEhISEhISEhISEj830UadJHoQndbLj8KhYWFjBw5kuTkZGxtbbt8P2aMuKecj8N2dzy4dbOlpeVD0/a1bCQkJCQkJCQkJCQkJH5xpOVF/zGkQReJLhw4cID+/cW/APBxs2PHDrZt20ZVVVWPaYcPH05paekvvoRKQkJCQkJCQkJCQkJCQkIadJHogrGx+HWqvyQtLS0MGDAAc3PzX9oVCQkJCQkJCQkJCQkJCQmkOUUSXfDw8GDbtm0AWFlZ8be//Y1169ahUCgYMWIEn332mUb6uLg47Ozs0NXVxd7enuTkZI3vd+zYgZGRkcaxQ4cOIZN1vBwuNTUVT09PFAoFSqWS6dOnk5CQQFhYGGvXrqW6uhqZTIZMJuONN95Q+/aXv/yF1atXo1Qq2bRpE4WFhchkMvV7Y9ra2li/fj0jR45ET0+PcePG8d577z22sjp27BiGhoZ89913gGqpUmBgIH/7298wMzPDyMiIP//5z9y9e5cXX3wRY2Njhg0bxvbt2x+bDxISEhISEhISEhISEo+CIJP9Kj+/RaSZLhI98s477/CXv/yF3//+9+zbt48nn3wSd3d3xo0bR11dHfPnz8fb25tvv/2Wq1ev8rvf/e6RbYSGhmJnZ8fHH3+MtrY2KSkp9O/fH2dnZ959911ee+01cnJyAM3dj95++21ee+01Xn/99W7Pe+/ePYYNG8bevXsxMTEhKiqKTZs2YWFhwZIlS8QVSDu7du1iy5Yt7Nq1i/nz56uPnz9/nmHDhnHp0iUiIyNZv349UVFRuLm5ERsby+7du9m8eTPe3t4MGzbske0W5GaRnBgNgkDwig001NdxcM/XIAgELnmC8Asnqaq8zQir0Ti7eat1V/MySU+KAEFg4bItADTU13J8/5cIgsC84A3oGyg4/P3HGJua4+od1GEzL4vUhCgEQWDxio001NdxeM92BAQCQtaSm53KuRMHeOG1f3bjbzbJCdEIgkBI6HqVv7u/RkAgaMkTZGekUFJchL6+Ad7+HTav5GWRkhgJgsCi5Zva/a3j8N6vQICFIWtJjL1IfV01+gYK3L0WapRRSqLK5v0yOrRnB4IgELhkDREXTlJZWcEIqzFdyigtKVKVbtlmdRkd3fcVCALzQ9aTk5FIaUkhevpyPH2D1dq83MskJcQiCALLQtdQX1/Hvt3fIggQsnQl8XHRVFXe4fr1Qp7Z9rJGGZVfT+fa5YsgCNjPfUZlt/YW+SnHqa4owsF3G2VXE8mK+QG/dZ+qdVn5V4hOSkMQYMPSQHKuFBGbkkFx6U1e2ryafv368fn3BzEbZMxCL3cNm1n5hUQlpyMAG0MWkHP1GjGpWVwvK+eVDaHEpWdTcK2E0SOG4mw3Sa3Lyc0jLiERQRBYHbqcxsZGtu/8DitLS/x9vIlLSORqYREjrSxxsJ+uGQsPxJH6mnaKpcTYi9TV1mBgIMfdu+OaXs7NJzYxCUEQWLNiKY2NjXz57Q+MHDGceT5enLlwiTuVlRRdL+al3z3dyd9c4tv9XRW6gsbGRnbs/BYryxH4+fgA8PXObxk8eJD6bw1tfIJKuzKUxsZGvv5mJ5aWlvj5+hAdHc314mIM9A2YN89frcssuEZkahaCAJsX+1JRVcPpmGSul93iqZB5pOReYT0I4zAAAQAASURBVP+5KN59YSMPUpifQUZSBIIgsGDpkwA01tdy/MAXIAj4Ld7AlZw0Sq7lMXTEWCZNm6XWym3GMu7NbWS//L80FFyjn1LOmFefBJmM/Lc+xjzAi/7GhrRW1VK8Y/8DsRvTHrtrqa+vY//ub1X3z9KVJMRFU1l5h+LrRWx9IHYzr1wjMiUbAYHNizrntYKnQvxVeT0fzbvPb3igbPOIS0hoj6PO18USP5+5fPL5lwweZMrECRMYP85aM456qAOzM5K5UVyEnoEcb78gDa3YvObnZqt1S0PXUV9fx4HdO1WxvHQVe7//GtNBgxk3YRJjx03UsHklL5O0RFXcB3Wqy37c+xUCAguC1xEVdpzqygqGWY3F0XWu2mZygiqf9+vOA7u/AQSClqzGQK5gz7dfYDLIjDk+C7op34ffp598/hWDB5sycfx4jfIVW3cCXM7LJzYhuf0eXdJxj1qOYN7cOXy//zDaWlo0NjXxxPKQB66puHaiL2Uktr7PzrtCdFIqgiCwftkicq8UEpuSTnHpTV7cvIZDp85zu7Ka0VbD8ZrlqGGzMD+DzPb7e36n+/tE+/3tu3gD6YmXqKm8TVlxAaue/jMARfkZZCaHq9rqJU+pdA21nDrwOYIg4LNoI9HnDyKTaaFnoMDJM/CB+FO1pYHL7+ezjqN7v0QAFgSv43KmKp/6D7RrvWmHc7NTOH/yAM//6V8a+eypHktPDKe6soKy4iusfvrNjjjqoa7/Yf8htNRxpNmPy83NISE+DkEQCF25msbGRnZ+swNLSyt8fP2Ii43hxPFjvP7mXzR02XkFxCaqYnft8hByr1wlPimN4tJSnn9yA2cuRlBTV4/cQJ95Xp6PxWZuTg7x7XXgypUraWxs5Juvv8bSygpfX1+OHD7MncpKRlpZ4e7h8Vi0mQVFRCVnIiCwKXgeOVevE52WzfWyW7y6fhm7jp9vL9tmNgb7a9i8fiWdnJRLCAh4L9oKQHNTPaf3vY/ZsLE4eARz9Lv/xcjEAsuxtgwfPUWtFXt/X87LJyYxGUGAtctDaGhs4svvVLEwf+4cdh/6ES2ZFnIDffweuC491WU5WamcO3GQF19/R0PXl7peQuKnkGa6SPSIv78/Tz31FGPGjOHll1/G1NSUCxcuAKqBh3v37vHll19iY2PD/PnzefHFFx/ZxrVr1/Dy8mL8+PGMHTuWkJAQpk6dyoABAzA0NEQmk2Fubo65ubnGoMvs2bN5/vnnGT16NKNHj+5y3v79+/Pmm29ib2/PyJEjCQ0NZe3atezZs0d8gQD//ve/eeqpp/jxxx81BlxAtTzr/fffZ9y4caxbt45x48bR0NDA73//e8aOHcurr77KgAEDiIiIeOj5m5ubqamp0fi0tDQDkBQXSfDy9cgVhtRUV5KZloizmxeus/1IT4nHd0EIvguWUFqiudVuWsIlFi7djIHCiNpq1XaFl9PjcZjli5PHfLJSY4iPPM24SfZd/EmOC2fR8g0olPdtJuDkNhdXT38yUuKwmzELy1HWXXQAiXERBK9Yh0KppKa6kozURJzdvXFr93f8pKnUVFWipaXd1eayjep8AmSlxePk5sMsT38yUmMpLyvGLyCUWzdvaGiT4iJYvHw9CkWHv85u3u1lFIfPghD8FiylrOSahi4l/hIBSzdp2MxOj2emqw/OnvPITInB2mYaNdV30NLSrD7jY6NYuuIJFAol1dVVpKcm4+o+B885c0lJTsBjtjcWQ4bi4Tm3SxkVZV3A3nsrugZGNNaptq/UVwzC0NSSxtpbaGlpYznRE5MhEzR0kfGprF8SiKFCTmV1DeNGWbJ60TyMlAqaW1s5FxnHtEndb0sdnpTGhpAFGMoNqKypZdzIETwR6MtApZzm1lbORiegq9t168/ouHhWrViGUqmgqroaPT09FgV0/Ji5GBGJrq5utzYfjCOgSyzdLC3GP3AF5Q9c0+i4BJ5YvgSlosNu8MJ56u+9Pd0YamGBt6fm4FJMbBwrVyzX0AUFdAzmXAwPZ+qUKXRHbGwsK0NXaOQ1MDBA/f2kSZOoqqpGS1szFsKTM9m0yBdDhT6VNXWYGikZYWZKRXUt2tpauNrZYG3Z/U5taQmXmL9kC3KFEbXVqli4nBHPDBc/HN0XkJ0aQ2L0aXR0um5RWZeZx80jZ9V/m3g6cmP3UUq+PYSplwv6o0Zw9d0d6FtpDvYmxEaxdMUaFApDdezOcp+DxxwfUpMTcZ89F4shQ3HvJnZVefVpj6P2vJoPoqK6piOvI7puCxwTG8eqFctRKpTdXpeBRka0tHS/i1xPdeD4SbZUV1d2uUf7kteE2CiWrFir1mWkJuHiPgf3OT6kJidgaDSQ1pbut+dNiQ8n8IG6LDs9Hkc3H1w85pGZGov3/KV4L1jGzRtFGvkMWbEOefv9kpGaiIu7F26zfUlLiSc6/BwTp0zr1mZP96nRwO7LV2zdCRAVl8ATy0M0bHa+R9va7lLXUI9CIe+iFdtO9KWMxNb3kQnJrFsapK53rUdZsWrRAoyUClpaWwmeN5eQ+XO5fqOsi830hIvMW7IFA4Wh+v7OyYhjhosvM90XcDk1hplu8xlkMRwH946+RXriRfxDnlS13zUqXW5GHNNd/HBwX8DltBiq7pQze/4qspLDNWymxocTuKybfLr54Nwef+NsplErsh22m+HKiJGa7X9v6rGZbvMYbDGcme6afaie6vq7d9uor29AIe8aR3GxMawIXYVSqWqH9fT0CAjs+BHvMNORUaNGddFFxSWyZllwu80arEeNJDQ4ACOlkpaWVm6U3WRpwDzKbpY/NpuxsbGEhoaiVCiorlLpAoM6dAsDAggICKCkpOSxacOT0tkY7N+p3R/OmoC5GLW3+3fb2qhrbEQp1+9iMzs5DK9FT6MvN6KuPQZ1dA1w8VmtTiM3NOFua3MXrdj7OyouiTXLQjBUyKmqrkFfT5fgBR2DQRW3KwkJmEdMYvKDJnusy6Y5dN9v7UtdLyHxU0iDLhI9MqXTD5L7gx/l5aqGJzs7mylTpmj8yHJycnpkG8899xwbNmzAy8uLv//97xQUFPRKZ2/fdYDgQf79738zffp0Bg0ahFwu57PPPuPata4dxt6yb98+/ud//oczZ87g7u7e5XsbGxuNDpqZmRmTJ09W/62trY2JiYm6DLvjrbfewtDQUOOz/dN3e+VfQ30dRw98x7yg5epjSTHnSI670KO2MD+TnIwEcjITemXrcSCXK1m14Rn1oBJAfPQFEmMv9qiVIdP4t7eoyuhb/INWqI8lRp8nOS6sR62BXMmytc9p+NtbMtNTmTTFVuPYlfTTFGae7Ta95QQPxs9cQkPNrV7bOBcZh431aAz09MjOv0pSxmWSMi/3Sns2OoFJY0dhoKdLY1MzIT6exKVn9do2QGNjEwHz/UlKTtU4Hh91gcSYSz3q7y87lImYXpqakYntZJtH0uTm5pGalkZaWsYj21MoFGzauIHm5p47YLPsbAjycKSiquahaZJjzpHai/u0ubEBD79lZKfFPJK/CILmv49Ad7H7MGbZTiTI86fz2hNLQxazbEkwEZFRj6yVy5WsWv8src2Pfo/Co+X1PkEhoQQtWUlMpGa9lRB9nqRe1GUN9XWcOLgT34CVvbZZkHeZrLQkstK7/uDoiWXBi1gWspjwqOhH0nVXd/YWXR1d1oUu41bF7UfWdtdO9IaHldHjru/PRcZiYz0GfT096uob2HXoOMsW+mmkSY4526v7GyA/MxFrmxkApMSeJS3+fI+a8ZMduXjyewZ0GpBVxV9Yj1oDuZJl6/5HVDv8IL2txwByMxOxtum5H9cZXV0d1q5cRsXtR4+jR+F8RDQTx41FX18P1H2M/9yyh/r6evbv28eixYt/Vu2Z6CQmj7HCQE8XXR0dtoTMp/xOlUaajPgzZCWe6/FcHvM34LFgIxnxZx7JX7H39/Spkzlw7ORDH/T8HDysrv+vRab16/z8BpGWF0n0yIM7GclkMu7du9drvZaWFsIDnfzWVs0nbG+88QYrVqzg2LFjnDhxgtdff50ffviBoCDNqeEPYmBg8JPf//DDD7zwwgu88847ODk5oVAo+H//7/8RGxvba/8fxM7OjqSkJL766ivs7e27/DjsrrwetQxfffVVnnvuOY1jWdfqVPYdXNj/vWpaenJ8FDOc3FVT64HAkNW8/4/XsJ44mZysVKZOU01tnuY4h4EmZvy45zMEQUBhOJDI80ewm+nJ8f1fAuC/eD32zt5UlN8gO1WzfOxmzOLgD18gCJCSEIm9oweH96jeS7MwZA15l9MpyM0kJvwMjq6aU86nzWj3V4Ck+CgcnNw5uLvd3yWrOX3sAPX1tRjIlWrNDCdPjE0Gq2wioDQcyKVzR1V2936lshu8lpbmJk4c3oWpmYWmvw4uHPheNXX6fhkd2rMDgICQJ/jgH3/CeuIUjTKa7jSbgSaDObL7MwRAaTiQiPNHmDbTUzXdHJgfvI7zJ/bQUF+HgVyhYdPewYndu1T5SoyLYabzLPbt/haA4CUrqaq8g6HRwC7xMmryXOSG5iSe+TcCAnpyY3ISDmA61IbrOeHUVpYwY+6zlBUlc+t6Gvkpxxljq3rS42I/9f9n77zDqrqyxv1eLLR7qVJsiAWxC0hXpAgCNhQBC/aSPhlnYr5MMr/MpHyTTPIlM0kmM6m22DUqdkWxIfXSqzTFglhQehPx/P64eOEKBjg6qed9nvso9+x11t77rF3uPmvtzfpd+xEQiE3OwMLMhINR53BzGEdNbR0vLZ1H6a0ylBnZPMokh7F8+/0hEARiUjKx7GPCgVMxuNmNpqauHje70Ww/fBIzY2MNOVcnRzZv3wmCQIIyialTfDh2IoqSkutMsB+P0wR79kQcwNRUc0NuJ3dvTPqYq+1I45m2saXGxgaO7t+OmbnmM3V1nsB323cjIBCvTMF/ihdHT5zi2nWV3t69emFsZNSufl2cndmybTsAiYlK/HyncDzyBCXXr+Ngb8/qlSu4cfMmqS37QD0qu3XbNgRBtXeVn68vkZGRlJSoZBOVidTW1mp43wFMsh/FN/uOIwgC59NyGGE9gNiMXEpvl/NcSCAZBcVkF10mMj6Vqa72ajl71ykYmZpzePdXLe3UhNjT+7F39lG55QOBwStpqK/l5MHNGJmYa+jVGWCp8mgZOoj64muU7jmmCi8CCv/+JT30dBj8+6XUXdZ8++no7MaubSpX7+TEOFzcPdjTYrtzw8KpKL+LUQe2C6oFFlVZaVPWC5SW3eW5uS1lvXilXVldnJ3Ysm0HAgKJiUn4+fpwPPIk165fx8HejpTUNG7fLsPKamA7nZ31gZGH93TYRp+krBOc3di9bSMCAimJcTi7e7B352YAgsMWEXX8EGW3bzHQylpTn5sPJqYW7N/5jdruo6MOMsHVm4O7H/Yry/ni4zewGTGe/Nw0xtqrXlw4OLnz/fYNCIJAijIOZ7fJLaEzMCdsMW6TfLh1s5TMtPaL5J2105S0dG7dLmPQI/Urpu98iJvTBDbt2A0CxCel4O/jxZGTp7h2vZQJduOoqq5m9/5DGHTg6SJmnHiSOnqS/t7d0Y4NuyIQBIG45HQszEw5HHUWV3tVv/vXf/yHsSNsyMjNw8W+9aWVvasvxqYWHNn9JYIACkMT4k7vx87ZRxVeBAQEr6Sq4g4KIxO1Ddq5+GJkasHR779U9QsGJsSf2c94Zx+O7/0GgKlzVnEpL52mew04uLeGSarsz7zF/lRj6fmogzi4enNo97rWch7ZTV1tNXoixuGCCxlcLMhRj/9d7ceqKu5gYGTarq111tdXVVezO+Jgh54uTs4ubN+mChdUJiYyxdePE5HHKSm5hr29A3fu3iE/P49zZ88w2dOr9Zk6ObBxxx5AIC4pBQuzPhw5cRqXCXbU1NbRv68Fu/YfxtLC7KnpdHZxYdvWrQhAolKJr68vkcePU1JSgr29PZ9//jmjRo0iOzubCRM0Q3XFynrYj+GbPUdBEDifmo2lqTEHzsTiNl417lfW1LLtyCkM5Jpz6zFOfhiaWHBy339AEJAbmJB0bh8TPGaTdG4vZaXF2IxxozArnoo71zHvr+l5LrZ9uzk5sGnH9wgtzyXAx5OjJ89w9fp1HO1Ubete4z18JrV/2dtZX5Z/IZOi/Bziok/i5uGrlhPb10tIdIZMePTXsMRvHi8vL+zs7Pjkk0+wtrZmzZo16o11Aezs7Jg9ezZvvfUWX3/9NW+88QbXrl1TrzR/9dVXPPfcc6SmpmJnZ8fRo0eZPn061dXV6kWSP//5z7z33nvtFmMesmDBAmprazlw4ADbtm3j2Wefpbq6WiNNR3krLi5m8ODBat2/+93vyMnJISqqdYXe19eXsrIy9Wa7y5Yto6KigoiIiC7XzQsvvICXlxfBwcF8/vnn6usd3attff5Q3jsjJV/8W52aJvFvAXR7duzi3xk9te6L1tnULO7I8h5azaJ1NtxvH0rTVYx7i3ujfyy7b+eJHsPSod17Q/2QHvfFu8VW6VuIlr35QFxZ+8mudp7oMTRpaYuSE57gLUufu/mi5JJ0vDtP9BjqHOxEy1rnnhElZ3U3RbTOuybDRMndedBHtE5tLfF2/0CkU3BNU/sQsK6i21Ocl44JZaJ13hbEt+++wjVRcje12oeedRUZ4qavtU/wXIYL7Rewu0LGg/GidT54IN67Qr+3OLvvKev6i7VHqW0SN5YO1y4UrbOuh0HniR6DoumuKLnqXuJP+tSSiZ+riMWsomse5B0Rdd9HlJy1cblonZbN4vqU61pWonX21hI33x07THzf+VNTd+7Jtlv4b6E3+cn23fw58uv035H40Vi4cCEymYzVq1eTk5PDkSNH+OijjzTSuLi4oKenxxtvvEFRURHbtm1j48aN6uv19fW89NJLnDlzhsuXLxMTE4NSqWTkSNX+FdbW1tTU1BAVFUVZWRl1dXVdzp+NjQ1JSUkcP36c/Px83nzzTZRK5ROXe/jw4Zw+fZo9e/Z0a+FEQkJCQkJCQkJCQkLiJ0cm+3l+foVIiy4ST4RcLufgwYNkZmZib2/Pn//8Zz744AONNCYmJmzZsoUjR44wduxYtm/frj72GVR7nNy5c4clS5YwfPhwwsLCCAwM5O23VbvZu7u789xzzzFv3jzMzMz48MMPu5y/Z599luDgYObNm4eLiwt37tzhhRdeeCplt7W15dSpU2zfvp1XXnnlqdxTQkJCQkJCQkJCQkJC4teDFF4kIfELQQov6hwpvKhzpPCizpHCizpHCi/qHCm8qHOk8KLOkcKLOkcKL+ocKbyoc36T4UXRu3/qLHSInkfoT52Fp460ka6EhISEhISEhISEhISExG8JLSno5cdCWnSRkGjhypUrjBo16rHXc3JysLISv4L+pDQLPUTLNtwX5zkCoNNDnMeK2LeQADKZOFn9Hl3f7+dRMkrEv7XyHnhdlJzNAPFvux7IxNlDo+4TvJ0TxOfXvMdNUXKyZvF2VCUYiZJruC/OQwagh5G4N2X368RPfMR6qwAUj/QSJXdyb9eOIe+IxboxouTyH1iL1llWI96TTa4jzu4n9hLnjQYQVTlRlFzzE3gDmeiLs12A6h42ouSS8sW3tT4m4tpM757i+xTTvv1FyV29Kt7bdJRlpWjZqnvi9F67K/651NSJq9+Btu1PI+oqvQRxnmEAd3paipLrjXjvuX6XxfUNV6wmi9aZqdP+hJ+uMrSXOE9rs2ZxcyMQ77HSSybey1pbJt6OJCQ6Q1p0kZBooV+/fuoTjR53XUJCQkJCQkJCQkJCQkKiq0iLLhISLfTs2ZNhw354r4FHj6SWkJCQkJCQkJCQkJD4pSH8Sk8K+jkiBXL9DPHy8vrRjiGWyWRERET8KLpAdfzzJ5988qPp64xly5Yxe/bsnzobEhISEhISEhISEhISEr9CpEWXXzH37omPN/1v3EdCQkJCQkJCQkJCQkJC4reEtOjyFDh06BBGRkY0N6s220tLS0Mmk/GnP/1JnWbVqlUsWrSIO3fusGDBAvr374+enh5jx45l+/bt6nTLli3j7NmzfPrpp8hkMmQyGcXFxQBkZWURGBiIXC7HwsKCxYsXU1bWejykl5cXL730EmvWrKFPnz74+/v/YL6tra0BmDNnDjKZTP33W2+9hZ2dHd9++y2DBw9GR0e1EVtFRQWrVq3CzMwMAwMDfHx8SE9PV9+vqKiIoKAgLCwskMvlODk5cfLkSY38Xb58mT/84Q/qsgFs3LgRIyMjDh06hK2tLXp6eoSEhFBXV8emTZuwtrbG2NiYl19+WV3HAI2Njaxdu5b+/fujr6+Pi4sLZ86cUV9/eN/jx48zcuRI5HI5AQEBlJaWqsu5adMm9u/fr85PW/mu0NzczIoVKxgxYgRXrlwBVN5DX331FTNmzEBPT4+RI0cSFxdHYWEhXl5e6Ovr4+7uTlGR+OP7JCQkJCQkJCQkJCQkRCPT+nl+foVIe7o8BTw8PKiuriY1NRVHR0fOnj1Lnz59NH7Anz17ltdee42GhgYmTJjAa6+9hoGBAYcPH2bx4sUMHToUZ2dnPv30U/Lz8xkzZgzvvPMOAGZmZlRUVODj48OqVav45z//SX19Pa+99hphYWGcOnVKrWfTpk08//zzxMR0fjqEUqnE3NycDRs2EBAQQI8eraehFBYWsmfPHvbu3av+PjQ0FF1dXY4ePYqhoSFfffUVU6ZMIT8/HxMTE2pqapg2bRp/+9vf0NbW5rvvvmPmzJnk5eVhZWXF3r17GT9+PM888wyrV6/WyEtdXR2fffYZO3bsoLq6muDgYObMmYORkRFHjhzh4sWLzJ07l4kTJzJv3jwAXnrpJXJyctixYwf9+vVj3759BAQEkJmZiY2Njfq+H330EZs3b0ZLS4tFixaxdu1atm7dytq1a8nNzaWqqooNGzYAYGLS9ZNdGhsbWbBgAcXFxURHR2NmZqa+9u677/KPf/yDf/zjH7z22mssXLiQIUOG8Prrr2NlZcWKFSt46aWXOHr0aJf1PaSoIIf0pFgEQWDuwtXU1dawf9cGBASCQpeTnHCWmuoq9PXlePrNUstdLswiOzUaBIFpYS+oytBQx6Ed/6LvwGG4T5lL/JkI6moq0dUzwM1njlr2YkEOackxIAgEL3hGVbe1NezfvR4EmNWit7amEj19BZ6+rXoL83NJTYoDQSA0fCV1tTXs3fkdIDAnbAn6cgW7tnyLqZkFU/xnPracap1dKGtB/gWSlYkIgsCCRUupra1h946tCEDovHBORh5BJtNCX1+O79QAtVxpcQZFWecQBAGPmb8D4MaVHC7lnKf8VjH+4W9TlHmWuzcvoq2rwH7yArVsXn4+yqRkBEFgcfhC6uvr2bh5C9aDrAhsWQDdtHkL5uZm6r8fcqUokwtp0QiCgH/Iiy3PppZjuz7DcqANLt4hZCWd4tb1i+joKXD3VbWB3IKLxKWkIwgCK+cHk3+xmIS0TK6V3uTVZ5cRcfwUd8orGWo9EN9Jrho6LxQUkpCUiiAILFsYRn19Peu27GDwICumT53C9j376aGlRX1DA0sXhLbK5ReSmJyCIAgsXTiP+vp61m/ZjrWVFdP9fTlx+izl5RVcvnqNV3//oobOvPwCEpOSEASBJRp1NIhA/6l8+c06zM36MGrkSEbYDn8q+VXZXzyCIBAWvoLaFvsTEJjbYn87tnyL2SP211W7z89N49Sxvbzy5j8fKWdySzkXUF9fz4bNW7EeNIhp/n58+c16zM37MGrEiHblfNhOBUFgeks7ra+r5vjeb1T2EbyamJPfo6XVg8aGOqaFPq9h9yktZZ0fvpza2hr27NyCIAiEzFtEUmIc5eV3uXb1Mi+teU0tJx9tg+3ba8h97QPqiq7Q00DOsNefB5mMwve/wDLIl14mhjRVVHNt4x6N/N68ksmVC2cRBAFnf1Wbqau6TUHaESrLLuMSuIZLWSdpqKtEW9eAkc5zAcgpvERcSgaCAKvmBZF38TIJ6dlcLb3Ja88spmfPnny9IwLLPibM8tU8sUNsHZVcyqQgQ5VX79mqvDY21HJq76eYD7BhwuRQYo+tR6alhY6uAnuPuWqdYtuouqypmQiCwKqwIPIuXSEhLYurpbd47ZlF/HvLHizMTBg7fCijbYao5a5dzCQ//RwCAlPmvKTWeXLPp1j0t8HRK5S0mAPUVJZx63oRwav+ppYtuZhJfsZZoIOy9rdhgmcoMcfWI5NpoavXWtaOxomHdYsgMDV4NXGn9iGTydDTV+Dq3TpOFBdmkZlyHgSBmfNUdV5fW82RPd8iCALTQlZxMS+DkisF9LeyYYzDJLXs7auZXMk7BwhM8FWVta76NkXpR6i6cxnHqWsovaSk4vZFeusoGOUyH4DrxRkUZarkHu2z794qJiD8bVLP7qCm8jbmA2wZ5TS9tY5a7AEEvIJUsqWXcyjKPs+dm5eZsfgtMuMPUl9biY6egbqOxI4vT5JfsX3Rw2ea1fJM1e2ltppjLe0lYK6qvcha2sv0Nn1KV/JblHmWOzdUY6KDp2pMvHklk+IcVd26BKjkbl/L4fKF81SWXcYr9C3Sz21GJtNCW1fBKJfWtpafn0eSUokgCIQvWkx9fT2bv9vEoEGD8A8IJDEhgSNHDvPW2+/wKGLHYbF9Z2t+E1vyu6QlvxsZNMi6Jb/xHD1ymL++/a6GXFZxCeezChEEgednelFWWcOxpCyu3LrLS0E+7IlOpoeWFnWN93huhqeGbEH+BbXOhS02uGvHNkAgdF44JyKPoiWTtbPBSwXZZKTEIAgCs+c/22JH1Rz6fj0IAjNCV5KXlUxpSTG6enK8A0LUsk8yll4oKCQ+ORVBgOULQqmrb2Dd1h0MthrIjKlT2BlxEC2ZFnJ9PQJ9vdVyRfk5pCXHqZ7DwlXU1dYQsWujKv9hyzh/+hjl5WVYWQ/DfbKfhs7O8rt7+0bMzC0YPmIMNratJ5fm5+ep2/fClue55bsNWA2yxj9gGidPHKemuhp9uRy/R9q3hMQP8etcSvqRMTQ0xM7OTr3IcubMGf7whz+QmppKTU0NJSUlFBYW4unpSf/+/Vm7di12dnYMGTKE3/3udwQEBLBr1y71vXr37o2enh6WlpZYWlrSo0cPPv/8c+zt7XnvvfcYMWIE9vb2rF+/ntOnT5Ofn6/Oi42NDR9++CG2trbY2tr+YL4fLhIYGRlhaWmpsWhw7949vvvuO+zt7Rk3bhznz58nMTGR3bt34+joiI2NDR999BFGRkZ8//33AIwfP55nn32WMWPGYGNjw7vvvsvQoUM5cOAAoFrQ6NGjBwqFQl22hzQ1NfHFF19gb2/P5MmTCQkJ4fz586xbt45Ro0YxY8YMvL29OX36NKA63nnDhg3s3r0bDw8Phg4dytq1a5k0aZJ6AeXhfb/88kscHR1xcHDgpZdeIioqCgC5XI6uri7a2trq/PTu3bVjRWtqapg+fTq3b9/m9OnTGnUHsHz5csLCwhg+fDivvfYaxcXFhIeH4+/vz8iRI/n973//g141jY2NVFVVaXzu3VMdZZeaGE3wglUoDAypqiwnOyMJt8lT8fCeRlZaIjdLrzFt9kJu3dQ8qi8r+QzTQp9HX2FIddVdALR19PCatkidpuzGVXxmLOXOrWsasqmJ0QTPX41codIJkJOhxG2yP5O8p5GVnsCtG9cIDArn9iN6UxJjCF24AnlLfrPSk5no6ctknwAy0pTERUcxapxDuzp4tJxAl8uamBDH/PAlKAwMqKysICM9jclePnj7+JGemsydsjKC5oSQnJSgIVeQcZpJM15CV25EXbWqjiytRuEW8Ax6ChPuNzViZeNEbfVdZI8c2RyfkMiihQswUCioqKxEV1eXOUGtC0Fno6MZP25cR4+bnJQzTJ37AvoKI2rUz0Yfj8Al6jRDRkygpuouWlqt3XZMUior5s3BUCGnvLKK4UOsWRw8EyMDBfeamgiZPpXQGVO5ev1GO52xiUksXRCKgUFrfkNmtf4gaW6+T01dLQqF5jGecYlKliwI0yjn3Fkz1Nf9vD3p19cSX+/2R1vGJySyeOECDBQGHdaRsZER9+51fGyt2PwmJcYQunB5iy2Uk5WewiRPXzx9AshISyI2+hRjOrA/6Jrd2zt5YDVYc+EkLlHJ4oXzNfIaHNQ6CTUyfnw5M5PPtrRTI3U7zc9KZMLEQJw9Z3IhI57m5vvU19WgJzfULGtCLPMWLkOhMKSysoLM9FQmeU7Ba4o/6anJePpMpW+//nh6T9WQq8ku4OaBVq9EU29Xru88RMmWCPr4TkRviBWXPtmInvWAdvm9nHMap6kvoaNvRH2NKr96BmYY9hlEXfVttLR6UHnnKnaey6m629qvnE9KZ2VYUIvtVmM7ZBBL5kzD2EBBY1MTJ2OVTBgz4qnWUV7aabyCXkJPbkRtm3bmOrW1nVVV3MRt6jIKMs9p6BTbRtVlDZ3VWtbBVi1lldPYdB8TI4MO7eFC2ml85rzYLr/uU5eq09hNnIWJhRV2E2dpyOaln8Z7tqove1xZq8tv4u6/jPyM1rJ2NE60rdu8jDgq797EZ8YS1eJMGzKU55gZ9pzquVSqZC9kKXGaFIib10xy0+NJio2kt7Zuu7JevnCaCb4voq3Xxo4UD+2oDC2tHvQd7EhDzV202rwFLcw4jcfMl9DV76DPlqv6bEefxThNWcLdm5c0dOanq+xBV25EbYts30GjmDTtGfRb+vu7t6/i5r+c8rJW2xU7vjxJfsX2RQCZSWeZ/rC9tDyXvKxEHCcF4vKwvdy/T0NtDfqP9Cldye9AGyfqqu+ipdU6Jl7KPo1LwEvotHmeZgNG4ej7DDr6JjQ3NVJbeRN7r2VcztVsawkJCSwMX6SuX11dXYLa7L3n7OLCkCFD6Aix47DYvhMgMSGeheGLMdDIb+tipLOLa4f5PZeRz3MzPDGS63G3upY+hnKszE24U1VDTy0t7jc/oKa+AUP99u0lMSGeBeFL1DpVNuiNt48faanJ3G2xwaSkRA25NOU5guY9o2FHuZlKXDz8cfeeTnZaPMNHO1BV2b4fe5KxNDYxhWXzQzFUyKmorEJPV4eQmdPU18vulBMaNJ345FQNuZTE88xdsBKFonW+6z7ZDw+fQDLTEvGfGUrgzHncKLnSTmdn+TUyNulw+4TEhDgWhC/WsL9Zs4PV12+UljI7OISbN9rPqyQkfghp0eUp4enpyZkzZxAEgejoaIKDgxk5ciTnz5/n7Nmz9OvXDxsbG5qbm3n33XcZO3YsJiYmyOVyjh8/rg5NeRzp6emcPn0auVyu/owYoZqQtg1TmTBhwlMpz6BBgzQWEtLT06mpqcHU1FQjD5cuXVLrr6mpYe3atYwcORIjIyPkcjm5ubmdlg1AT0+PoUOHqv+2sLDA2toauVyu8d2tW7cAyMzMpLm5meHDh2vk5+zZsxr18eh9+/btq77Hk7BgwQJqa2uJjIzE0NCw3fVxbQZ1CwsLAMaOHavxXUNDA1VVVR3e//3338fQ0FDjs/Grf3aY9lEehm3J2uxInpZwkgzlqceJ/KCsMu40yQlnO5dFpvFvVykquEBORgo5ma2DrTL2NMnx535A6vH57Qrj7Sdw+GCEOnQOIC81koL0kx2mz006Qr/BdmjryNHRN2RKyJ+439TQLZ35+QWkZ2SQkZGl8X1m4gmykzp/NnpyQ2Yt+h+aWhbfHkdUTAKjhw9DT1eXmto6tkUcYf6swG7lFUBHW4cV4fO5XXan27IZWTnYjR3Tbbl5oXOZHxbC+ZjYbsuKzW9hQS5ZGSlkZ2pO9rpq92KYHxLM/NC5RMfGaXzf1Xaqra3LjHkvUnHnZrd1Z2emM2acXfeEBEHz3xaKMiO5mN1xm7Ee5cUolzBqq253uW84Gatk9PAh6Ovqklt4ieSsC6Rk52mkEVtHOcmRXEjtOK9tGTLKnYSoLfRqszDwtNsoPCzrUPR1dVg8O5Alc6ZxJiFFfT07KZLc5KhO7wNQfEHJ4BHO6r9zkiK5kNLFsp7col4E6Wrd2o515eyxbRqLJynxUaQlnu5UtrGhDu/A+eSkx6u/u5QVyeWcjstqNcKLEU6h1FXfRlvXENfpr3G/SVW/eSmR5Kc9vs/uP0TVZzfUVxMfuQ5nvxWt13/AHrKVRxkwZDzaunJRY0xH48uT5PdJ+qK0hJOkd+GZ9tbRZcZ8zT6lq/nV1TdkSuifaGoZEwszIrmY2bFcQepRLK3H01tHzsDh7qRHb6Fn7/aLCv8tHjcOdwVRfWc3mTx2OMGTHLhdWY2udi9emOXNzfKO54k/xHh7Bw49YoPJcadITTzTqay+3ID5y/+oftHXVR43lnaFCePHsvfwsXZtpjPqams4tHcL0+Ys7LbO2SHhzAldREJsN9uW7JF/f+EIMq2f5efXiBRe9JTw8vJi/fr1pKen06tXL0aMGIGXlxdnzpyhvLwcT0+Va+D//d//8emnn/LJJ58wduxY9PX1WbNmTaeb1dbU1DBz5kw++OCDdtf69u2r/r++vv5TKc+j96mpqaFv374demcYGRkBsHbtWk6cOMFHH33EsGHDVG+iQ0K6tBFvr169NP6WyWQdfvfgwQN1fnr06EFycrJGWBSgsVDT0T2ER344iGHatGls2bKFuLg4fHx82l1vq/fhZK2j7x6W51Fef/11/vjHP2p8l3m5HgB7p0ns2/EtggBpSTE4unqxf5fKu2dW6DIaGxs4un87ZuatdmHn4ouRqQVHv/8CQQCFgQnxZyJw8Qwi/vQ+bpVeZsQ4N/pYDOTUoe8wMeuvlnVy88bE1FylEwEDQ2PORR1S6d29XqU3ZDn3Ghs4un8bfSz60hYHJ3e+374BQRBIUcbh7Da5JbwI5oQtxm2SD7dulpKZltSq090bkz7m6nJq6OykrABOzm7s2PYdCJCUGI+r+yR279gKQMi8cC7kZtPY2MgkDy+1jK39VBRGlpw//DkIoKcwISN2LwYmfcmI3cOQ0R401FeTk3CAhvpqdPQMNHS6ODuzZZtqf6bERCV+vlM4HnmCkuvXcbC3Z/XKFdy4eZPUtDQNubHOfhiaWBC59z8ggNzABOXZfThOnk3imb2UlV7GZow7uWlnaaitRle/Va+7ox0bdkUgCAJxyelYmJlyOOosrvbjqKmt46//+A9jR9iQkZuHi73m2z03pwls2rEbBIhPSsHfx4sjJ09x7XopE+zGUVVdze79hzB4xHPEzdmR77arPPPilcn4T/Hm6Ikorl0vxdF+HL169cbYyLDDHykuzk5s2bYDAYHExCT8fH04HnmSa9ev42BvR0pqGrdvl2FlNbCdrNj8TnByZ/f2DSDQzv6CwxbjNsm7nf1B1+2+4EIGFwtyiI8+gauHyr3Z1cmRzdt3giCQoExi6hQfjp2IoqTkOhPsx5OSls6t22UMeqScre30SwRBaGmn+xnv7KMK7wCmzlnFqYPfcerQ5nZvpR2d3di1bRMCAsmJcbi4e7Bn5xYA5oaFU1F+FyMj43bPRmeApcqjZegg6ouvUbrnmCq8CCj8+5f00NNh8O+XUne5RENu6NipyA0tUUb+GxDQlZtwQbmXPv1HczUvmqq7JbgEvIyB6UDSz21EYdLar0ycMI51uw+AIBCbko5FH1MORUXjaj+Wmto6frckjNJbZSgzcp5KHY2aMBUDY0vOHPg3CAL6Biaknt+L3cQ5pEbv5c7NYoaOcgfg/r1Gxji1voV9kjbaWtaDgEBsSgYWfUw4dOo8rvZjqKmt41R8MjfL7mI9oLUfG+04FUNjS05F/BsE0DcwISV6H/aTZpMcvYc7N4oZOsadXr200Tfso/FMRzlOxcDEkjP7/43QUVlvFDN0tKqsTU2NjHGe9kjdao4T452naNTtpbw0mu414uDe6lrv4DoFY1NzDu36CgEBhaEJsaf2Y+/iw5E93wIQOHcl9XW1nDy4GWNTc7Xs4DFT0Te0JCXq3wgC6MpNyE/eh2m/UVzLj6a6vARHv5fJidtGY0M12rqq+rV1mIrC2JLzhz5HeKTPTo9p7bP3f/MHBgx14FphMkNGewAwssUezh5oqSOFCWnn92Jo2o/U6O8ZNnYyDXXVGJsNJC5yI0ambcZEEePLk+T3SfoiOxdfjEwsOLL7S/VziTu9HztnH461PFP/4FVEtbSXtp5hXc1vdsIBGuuq0Wmx+2HjVP1C4nFV3erKTchN3IvcuB85Cd8zaORkGuurAWhuasTGflrbasLZ2YVt27aCIJCYmIivrx+RkZFcLynB3t6BO3fvkJ+fz7mzZ5nsqRl2I3YcFtt3quzBhe3bVKFIysREpvj6cSLyOCUl19rkN49zZ88w2bPVJjzGDuerw2cRBIjOLGCkVV9isgu5fqeSF2d5UVlbz+aT8R16ujg5u7Jj22YEQSApMQFX94kt4UUQOm8hF3KzudfYiEcbG5zg5oOxqTkHdn6NgGpedf7UARxcvFXhRcCMkBWcOrqLutoa9OUKDZ1ix1IANycHNu34HgGBuKQUAnw8OXryDFevX8fRTjU3udd4D59Jbhpy9s4T2bt9HQKQqozFyc2TiF0bAQgKXcq/PnyT4aPGkZeTzngHzRDqzvIbFXmIsts3GWBlrSHn7OzK9m2bQQBlYgJTfKdyIvJYi/1NoG/ffkTs24OFhSUSEt1BJjyNX6ASlJeX06dPHxYtWkRjYyM7duwgIiKCv//975SXl/PKK6/wzDPPMHPmTMzNzVm3bh2g+tE9YsQIRo0apT66eerUqdja2vKvf/1Lff8///nP7Nmzh6ysLHr27HitzMvLCzs7u24dydy7d2+2b9/O3Lmt8bRvvfUWERERpLUZlE6cOEFgYCCFhYXqDXcfZezYsYSFhfHmm28CqoWRAQMGsGzZMnWehg8fzrPPPssrr7yiltu4cSNr1qyhoqLiB/OwbNkyKioqiIiIID8/H1tbW86dO4eHh0eH+enovhEREcyZM0e98PLMM89QWlrKwYMHu1BbUFxczODBg0lNTSU6OprXX3+dw4cPqxfVQLWgsm/fPvVR1G1l7OzsAFUImre3N+Xl5epFq85Q5lV0muZxlDfoiZY10q4XJde7h/hTr5oe9Oo8UQcoetaI1hl3pX3oRFfxHpjfeaIOyKzs2EW6K7jqJIuSa+op/q3igyd4+9CsJe6Z9mru3tu2tpRpiZsUNTRri9Zp2eN654k6IK9OvC30078rWrZ4pJcoucK9F0TrXGzd+Z5jHZH8wEm0zrKaroWOdoRcp7nzRB0wsVdc54keQ1TdRFFyzQ/Ev3410e845K0r9O4hro6S8sW3tT4m4vqj3j3FT3sd+pZ0nqgD4q+KH19GWVaKlq261z3PgYdcuyv+udTUiavfANti0Tp7CuJttxZF54k6oLdM/BxnwJXzouSuWLUP2+0qZY3GomUVvepEyZk1ixsPAa5rWYmS6yW7L1qnjlb3PJgfMnyouLz+HKiJP/BTZ6FD5K6zOk/0C+PX6b/zE2BsbMy4cePYunUrXl5eAEyePJmUlBTy8/PVP8ptbGw4ceIEsbGx5Obm8uyzz3LzpqaLuLW1NQkJCRQXF1NWVsaDBw948cUXuXv3LgsWLECpVFJUVMTx48dZvny5xok+3cXa2pqoqChu3LhBeXn5Y9P5+vri5ubG7NmziYyMpLi4mNjYWP785z+TlJSkLtvevXtJS0sjPT2dhQsXtvPksLa25ty5c5SUlGicvNRdhg8fTnh4OEuWLGHv3r1cunSJxMRE3n//fQ4fPtzl+1hbW5ORkUFeXh5lZWU0NXV94P7d737H//7v/zJjxgzOnxc3gEpISEhISEhISEhISPzoyGQ/z8+vEGnR5Sni6elJc3OzetHFxMSEUaNGYWlpqd7U9v/9v/+Hg4MD/v7+eHl5YWlpqfaIeMjatWvp0aMHo0aNwszMjCtXrtCvXz9iYmJobm5m6tSpjB07ljVr1mBkZNRus6vu8PHHH3PixAkGDhyIvb39Y9PJZDKOHDnC5MmTWb58OcOHD2f+/PlcvnxZvWfJP/7xD4yNjXF3d2fmzJn4+/vj4KC5qdY777xDcXExQ4cObbf5bHfZsGEDS5Ys4ZVXXsHW1pbZs2ejVCqxsur6ivPq1auxtbXF0dERMzOzLp361JY1a9bw9ttvM23aNGJju78PhYSEhISEhISEhISEhMSvFym8SELiF4IUXtQ5UnhR50jhRZ0jhRd1jhRe1DlSeFHnSOFFnSOFF3WOFF7UOVJ4Uef8JsOLErq2vcKPjdxlZueJfmFIG+lKSEhISEhISEhISEhISPyG+LWeFPRzRPJ0+RWzdetWnn322Q6vDRo0iOzs7B85Rz9/3nvvPd57770Or3l4eHD06NEfOUetJOU9fs+dzuitJf4t0D2RXicPhCfwihDEva2taBDvxTFOX/yb++x6W1FyT+KhcLu+/VHlXaFXj45PzOoKvbXEv0Gquy/O06B3D/E6mx706DxRBwztdVG0Tr0Gce30onb3j9h+iG2l+NDG9TendZ6oA4YFjxCt0zA9pfNEHdBDJn7/slH1iaJlbxiKa9/1D8R5GYD4/nPA/Uuidd7R7tt5osfQp+GaKLkaHVPROu8j0ntOEO89J/YHikH9LdE6r2rbiJYVRJ5rK0P8TwMTxO3XVyaYd57oMYgtJ4COljh7qGsWP9+4XGHQeaIOMNYT710zqpf4OY5Yr5NbteK8iAAGG9zsPFEHPEm/W39fnIeX+0jx5fypqU7s+j6YPyYK5+k/dRaeOpKny6+YWbNm4eLi0uG1R49SllDx3HPPERYW1uE1XV3xA6yEhISEhISEhISEhITEbw9p0eVXjEKhQKH45a6+/hSYmJhgYmLyg2naHl0tISEhISEhISEhISHxi+NXelLQzxEpkEviF8GyZcvanfIkISEhISEhISEhISEhIfFzRlp0kfhNce+e+HhYCQkJCQkJCQkJCQkJCYnuIC26SLTjwYMHfPjhhwwbNgxtbW2srKz429/+BsDVq1cJCwvDyMgIExMTgoKCKC4uVss+9Eh57733sLCwwMjIiHfeeYf79+/z6quvYmJiwoABA9iwYYOGzh+671tvvcWmTZvYv38/MpkMmUzGmTNnupWfv/3tb/Tr1w9bW1veeecdxoxpv2mlnZ0db775ZrfrS6lUYmZmxgcffKDOr52dHevXr8fKygq5XM4LL7xAc3MzH374IZaWlpibm6vrVEJCQkJCQkJCQkJC4kdFpvXz/PwKkfZ0kWjH66+/zjfffMM///lPJk2aRGlpKRcuXKCpqQl/f3/c3NyIjo6mZ8+e/O///i8BAQFkZGTQu7fqdJJTp04xYMAAzp07R0xMDCtXriQ2NpbJkyeTkJDAzp07efbZZ/Hz82PAgAGd3nft2rXk5uZSVVWlXqwxMTHpcn6ioqIwMDDgxIkTABgaGvL222+jVCpxcnICIDU1lYyMDPbu3dutujp16hTBwcF8+OGHPPPMM+rvi4qKOHr0KMeOHaOoqIiQkBAuXrzI8OHDOXv2LLGxsaxYsQJfX9/Hbnb8OIoKckhLigVBYO7C1dTV1hCxS1UvQaHLyMtNJ+roPl79y8ftZAvzc0lNikcQBMLCV1BbW8Pend8hIDA3bAn6cgU7tnyLmZkFU/xnPhWdFwtySEuOAUEgeIGqjupqa9i/ez0IMCt0Ofm5aZw6tpdX3vxnG7lsMpJjEQSBOW3kDu5ej4DAzJAVxJ45QmV5GQOsbXD1mKqWvVKUSU5qNIIgEBj6IgCNDXUc3vkZfQcOw80nhOzkM8Sc3MUzr/1HI78X8gtJSE5BEASWLZxHfX0967bsYLDVQKb7+7JjTwRaWlrUNzSwdEHrpsuXC7PITo0GQWBa2AsA1NdVc3zvNyAITA1eTdypfchkMvT0Fbh6z9F4LilJCQiCwLzw5dTW1rBn52YEAULmLSLvQjZXii9iZT0EB0dXtVxxYRZZKecRBIGZ855X6ayt5sjeb0EQCJy7iot5GZRcKaC/lQ1jHCapZS8VZJORch4EgaD5z7XUbzWHv1+HIAjMCF2Fnr6CiG1fYGJmyWS/OV1+nskJZ6mtqURPX4Gn7yyN/Ga26NTI755vEQSBaSGPz6/KHlR6Zy94Vq330O51CMDMkBVcyE6mtKQYPT053gEhKp0F2WS21NGsNuU8smed6lmFrOLQrq8w6dOXoSPGM9imdUH2Qn4hiS22sLTFFtZv2Y61lRXT/X05cfos5eUVXL56jVd//6JaLqfwEnGpmQiCwKqwIPIuXSEhLYurpbd47ZlF/HvLHizMTBg7fCijbYZo2N+TtLXsi1eISctFQODZ4ADKKqqIjE/l6o0yXgidRlr+RfaciuOTV1ZpyN28ksmVC2cRBAFn/9+p6qjqNgVpR6gsu4xL4BouZZ2koa4SbV0DRjrPVcvKR9tg+/Yacl/7gLqiK/Q0kDPs9edBJqPw/S+wDPKll4khTRXVXNu454ntr9UWxPUNOUWXiUnNQgCeCZlO3qWrxGfkcuXGLV5fuYBtR07RQ0tGXUMjq0NaT08oyL9AkjIRQRBYuGgptbU17NqxDRAInRfOicijaMlk6OvL8Z0aoFG/qn43DgSB0PCV1LX0uyAwp6Xf3bXlW0wf7Xfzc0hNVsmFLFxFXW0N+3ZtUrWBsKVEnz5GRfkdrKyH4j7ZT0NnbkER8SlpCAKsmD+X/IvFJKZmcK30BmufW0FCagb7j0fx4f97VUOuIP8CyUpVX7Rg0TJqa2vYvWMrIBAybxGRRw+h1UOLhvp65ocvfUTnReJS0hEEgZXzg8m/WExCWibXSm/y6rPLiDh+ijvllQy1HojvJFcN2bz8fJTKJARBYPGicOrr69n03WYGDRpEYIA/cXFxXL12DX09faZPbz1xKz8/T/1cwhctob6+ns3fbWTQIGv8AwJJTIjn6JHD/PXtd3mUvPx8lEnJKp3hC6mvr2fj5i1YD7Ii0N8fgE2bt2Bubqb++0nyCpBTeJG4lAwEAVbNm03excskpGVxrfQm//PsEnr27Mk32/dhYWbCLF/Pp2RHKjmhjdy+nZsQEJgTtpTcrDRKrl1GT08fv2lznorOvPwCElvqdkn4Aurr69mweSvWgwYxzd+PL79Zj7l5H0aNGMEI2+EaOp/E7ovyc0hLVpX1oWzEro0IgsDssGWcP32M8vIyrKyHacgW5F8gpWVuNF89Bm9R3WfeIvIu5HC5+CKDrIfg4Kg5ZysqyCE9SdUfPeyz9+/agIBAUOhy8nPTiTq6l7V/+YeG3LWLmeSlnwNBYErwSwA0NtRy8vtPMR9gg5NXKHnp57h5LR+LAcOxHT9ZLVtcmEV2y7g2o81YerRl7A+Yu4rM5HNUld/hxrUiFr/4DgAXCgqJT05FEGD5glDq6htYt1U1v5kxdQo7Iw6iJdNCrq9HoK/3U6lb6NqcLOFMBHW1lejqKXD1DlY/l+SW9r2gpd/dvWMrAhA6L7xNf9TA/PAlj+RXnN13Za4Re+YwFeV3GGg9DBcPfyQkusKvcylJQjTV1dV8+umnfPjhhyxdupShQ4cyadIkVq1axc6dO3nw4AHffvstY8eOZeTIkWzYsIErV66oPU9AtSDy2WefYWtry4oVK7C1taWuro433ngDGxsbXn/9dXr37s358+cBOr2vXC5HV1cXbW1tLC0tsbS0pHfv3l3Oj76+Pt9++y2jR49m9OjRDBgwAH9/fw1vmw0bNuDp6cmQIZo/gH6Iffv2ERQUxFdffaWx4AIqb6H169czatQoZs6cibe3N3l5eXzyySfY2tqyfPlybG1tOX36dIf3bmxspKqqSuNz757qWMPUxPPMXbAKuYEhVZXlZGck4T55KpO8A8lKS8TBaRKDhnR8xGRSYgyhC5ejMDCgsrKcrPQUJnn64ukTQEZaErHRpxgzzqGd3JPoTE2MJnj+auQKlSxAToYSt8n+TPKeRlZ6AvZOHlgN1px4pSmjmf2IXG6mEtfJ/kz0mk52egJ+M+bhN3M+N69f1pDNSj5LQMgL6CuMqKlSHcusraOHZ+BidZrRE7zob93+2Nu4xCSWLgjDQKGgorISXV1dQma1/vi6f7+Z2to6FHL5IzrPMC30efQVhlS36MzPSmTCxECcPWeSlxFH5d2b+MxYolqcaYMyIZawhctQKAyorKxoeS5T8JoylfTUJGKjT6Ot0/70rIykc8wIew65wojqSpXOC1lKnCYG4uo5k9z0eJLjItHWbi+brjxH0LxnW2RV9XshU4mzRwDu3jPITotHGRPJiLGOGnJdeZ63blwjMCic2zeva+ZXeY6ZYc+h/2h+JwXi5qXKb1JsJL07zG80s+c/084eXCb7495iD7ajHaiuKEdLq/Wo6PSks8yc9yxyhaFaZ16mEudJAbh6zSAnPR4DQ1OamtofGxqXqGTJI7Ywd9YM9XU/b0/69bXE13uyhtz5pHRWhs7CUCGnvLIa28FWLJkzDWMDOY1N9zExMuDevY6PcX+Sthadms0zwf4YyvUpr6qhj5EBVpZmlFVW0aOHFh72oxlu1a+d3OWc0zhNfQkdfSPqa1R1pGdghmGfQdRV30ZLqweVd65i57mcqruaRwPXZBdw88BJ9d+m3q5c33mIki0R9PGdiN4QKy59shE96wEacmLtD56sb4hOyWR1yPSWOqrGdvBAlgZNbXk2TdxvbqamvgEDub6GXGJCPAvCl2BgoGqjGelpTPbyxtvHj7TUZO6WlRE0J4SkpPZHU6ckxhC6cIX6mWalJzPR05fJPgFkpCmJi45iVAf9bkpiDCELVqrLmZ2RjPtkXzx8AslMUxIwM5SAmWGUllxtJxujTGX5vLkYKOSUV1YxfIg1i+bOwsjAgHtNTUx0csBm8KB2csqEOOaHL20ZIyrITE9lspcPXj6qvqi5+T51tbXIO9ikPyYplRXz5rTYvUrn4uCZGBkouNfURMj0qYTOmMrV6zfaySYkJLAofCEGBq1tbfbsIPX1MWPGUFFRiVYPzWlrYkI8C8MXq5+Lrq4uQbNbf0A5u7g+dlyPT0hk0cIFGu17TlDrIvHZ6GjGjxv31PIKEKNMZ2XYbHUd2Q4ZxJLg6RgZKGhsaiIqJhGHMR0fxy7WjpITzxOycAUKAwO1nLunH5Nb7GjEmPFUPdJvPqnOuEQlixfO16ij4KDWRRkjY6PH9oFPYvcpieeZu2AlCkXb/tOvRTYR/5mhBM6cx42SKxpySQmxzFu4DIXCUG33qjHYn/TUZGKiT6Oj0/FRxKmJ0QQvWIWiTZ/tNnkqHt7TyEpLxN5pEoOGDG8ndyH1NFPmvIie3Iha9TxFH3f/1sXMrMRjHY6HmUlnmR72nGq+8XBcy0rEaWIALp4zuZAej8vkGZj1HYizZ+uYFZuYwrL5oRgq5FRUVqGnq0PIzNaFwbI75YQGTSc+OfWp1S10bU525+ZVvKcv5e6tEvV3iQlxzA9fou6PVP2uD94+fqSnJnO/uZnax/RHYu2+K3MN3xnz8Zs5nxvX25dVQuJxSIsuEhrk5ubS2NjIlClT2l1LT0+nsLAQhUKBXC5HLpdjYmJCQ0MDRUVF6nSjR49GS6vVtCwsLBg7dqz67x49emBqasqtW7e6dV+x+Rk7dqza6+Uhq1evZvv27TQ0NHDv3j22bdvGihUrulxPCQkJhIaGsnnzZubNm9fuurW1tcbJURYWFowaNapdvTysg0d5//33MTQ01Phs/OqfHaZ9mhQW5JKVkUJ2ZvsBVwzKuNMkJ5zttlxS3ClSuiBXV1vD0X2bCQhapP4uPfEEmUlR3dbZVXR0tFm+aD5ld+6ov0tLOEmG8lSnsrZjXTl7bFuHk6gfoqG+nsAZc0hPTVJ/lxofRXpix4t2bWmsr8MrcD65GfHq75LjokjtguylgmwuZCaRl6XS29XnKUOm8S9ASnwUaV3Jb0Md3oHzyUlvza/KHs50KqsvN2D+ij+oFyhVOjuXCwheTmDwClLium83GVk52I1tH674KCdjlYwePhR9XR0Wzw5kyZxpnElI6ba+7jLJbhRzvF0pq6jq8HpRZiQXs092eM16lBejXMKorbrd4TPtEoKg+S/i7Q+erG94HCfikhkzbDD6ujroavfm2dAZ3Lpb0alcW8bbO3DoYMRjf5j9EEUFF8jJSCGnm/1uXW0Nh/ZuZfqcBV1KfyomnlG2w9DT7V7/0xZtHR0WLl7OnbKyLqWPiklg9HCVzpraOrZFHGH+rMBu61UoFDyzehWNjT/evmz5+QWkZ2SQkZHVLbnu5jUqJrGlb9Alt/ASKVkXSMm+0O38irUjudyAxat+p+43fwyd80OCmR86l+jYuG7r7K7dt5fdwrQ5C7sl19EY/CRkKyPJSel8vLnXUIerbzhFWbHq71LjT3Zp7AcozE5m+GinLudrwvix7D18TFQ/9ri67fKc7OEpOt04TUdHR4fwxcu5U3a7O1kFOrb7rs41ujO+/NwRZLKf5efXiBReJKGB7g9MxmpqapgwYQJbt25td83MzEz9/169emlck8lkHX734MGDbt1XbH709fXbXZ85cyba2trs27eP3r1709TUREhIyGN1PcrQoUMxNTVl/fr1TJ8+vV35ulsHj/L666/zxz/+UeO7rMt1ANg7TWTvDpULfmpSDE6uXhrhBwUXMinKzyEu+gRuHpounhOc3Nm9fQMIkKKMw9ltcourMASHLcZtkje3bpaSmaY5sRCr08nNGxNTc/bt+BYBAQNDY85FHcLR1UsVjgLMCllOwYUMLhbkEB99AlcPPxzdfDAxtWD/zm8QBDAwNCY66iATXL052CI3I2Q5X3z8BjYjxpOfm8ZYezcAxjv7YWRiybE9X4AgIDcwIeFMBM6eQSSc2cft0mJsx7pTWX6LK4WZpMQexcG99UeAq/MEvtu+GwGBeGUK/lO8OHriFNeuX2eC/XiqqqvZHXFQw9PFzsUXI1MLjn7/BYIACgMT4s9EMN55iiq8CJg6ZxWX8tJouteIg7tm+IGjszu7tm0EIDkxDhd3D/bs3AzA3LBF1NXVcXDfLkxNW+3a3nUKRqbmHN79FYIgoDA0Ifb0fuydfVThRUBg8Eoa6ms5eXAzRibmrXbgNgVjUwsO7PwaAQGFoTHnTx3AwcWbw9+vA2B6yEqcJvpRdus6OekJ3Xqe9xobOLp/G30s+qp1OrhOwdjUnEO7vmrRaULsqf3Yu/hwZE9LfueupL5OlV9j09b8quzBvMUeVHrPRx3EwdWbQ7vXtdjDCk4d2U1dbTV6coM2Oi1UOgVadB7AzsVbFV4ETJu7kvMn93G37AZ9Bw7WeC5uzo58t30XAPHKZPyneHP0RBTXrpfiaD+OXr16Y2xkiOyRCcLECeNYt/sgIBCbkoFFHxMOnTqPq/0YamrrOBWfzM2yu1gP6MujPEn7nmQ3im/2HUcQ4HxaDiOsBxCbcYHSsrs8NzeQjIJisi9eITI+lamu9gAMHTsVuaElysh/AwK6chMuKPfSp/9oruZFU3W3BJeAlzEwHUj6uY0oTPpr6NQZYKnyaBk6iPria5TuOaYKLwIK//4lPfR0GPz7pdRdbn17Kdb+Wm1BXN8AMMl+DN/uOYIgCMSkZmFhasKBM3G4jx9FTV09lTW1bDtyCgO5nkY5nZxd2bFtM4IgkJSYgKv7xJbwIgidt5ALudnca2zEw8Or3TN1cHLn++0bEAShXb87J2wxbpN8Ou53nSeyZ7sqZCpVGYuTm6cqzAKYHbqEzz78C8NHjSUvJ53xDprhOu6O9mzYuRcQiEtOxaJPHw6dPIOrw3hqausovlpCbkERUefjmDKptX4cnV3Zue27lnLG4+o+qSW8CELmhbN/7y4O7Nut8VKhVacdG3ZFIAgCccnpWJiZcjjqLK7246ipreOv//gPY0fYkJGbh4u9pgeJi7MzW7dtQxAgMTERP19fIiMjKSm5joO9PYnKRNUb7Uc8DJ2cXdi+TRUGokxMZIqvHycij1NScg17ewfu3L1Dfn4e586eYbKnVzudW7ZtByAxUYmf7xSOR56g5LpK5+qVK7hx8yapaWlPJa8AEx3Hs37XfgQEYpMzsDAz4WDUOdwcVHX00tJ5lN4qQ5mR3U5WrB05OLXYkQApylic3TzZt7PFjsKWEHl4L7W11ei39JtPQ6erkyObt+8EQSBBmcTUKT4cOxFFSYlqHE1JS+fW7TIGWQ1sp/NJ7N7eeSJ7t6vCQB7KRuzaCEBQ6FL+9eGbDB81rp2so7Mbu7apQk9ax+AtAMwNC6eurpaD+3ZjYtqnfX6dJqnGRAHSkmJU42FLnz1L3Wdnq+c3AKOdpmJgYsmpiH8jCKBvYEJK9D7sJ80m+dweym4UM2yMOzbjJhFzbCMGJhat+lx9MTa14MjuL9XjWtzp/dg5+6jCi4CA4JVUVdxBYWSiMT65OTmwacf3CAjEJaUQ4OPJ0ZNnuHr9Oo52qjZ5r/EePm36hCet267OyfpYDOTM4e8wMWv1xnRydmPHtu9A4DH90W727/u+Q08XMXbf1bnGlx+/wbAR49qNLxISP4RMENq8fpL4zdPQ0KAOD1q1SjPu/5tvvuG1116juLgYA4P2gzOoNq6tqKggIiJC/Z2Xlxd2dnZ88skn6u+sra1Zs2YNa9as6dJ9n3nmGUpLSzl48OAT5+chr732GqmpqfTu3Zv+/fvz1VdfPaZWOr7n119/jZeXF7a2tuzatUu9qPLWW28RERFBWpuJWlfr5YdIyivvUrqO6K3VsRtvV7j3oFfniTrggSDeka5ZELfKXdEg/g3uOP3uv1l8SHa9rSi5fvp3Reu8XW8oSq5Xj44X+rpCb637omXr7vfuPFFHOnuI19n0oL27fFcY2uuiaJ16DeLa6UXtzr1lHodtZWzniR7D+pvTOk/UAcOCOw6B6AqG6eI8fHrImkXrHFXfPuynq9wwFNe+6x90/23xQ8T2nwPuXxKt8452+0XArtKn4VrniTqgRsdUtM77iBubegnd9+h4iCByg0eD+o69WrvCVe2Owwm7gtBdz7QWZIj/aWBC17ygHqVMMO880WMQW04AHS1x9lDXLH6+cbmi4zlrZxjriff0GtVL/BznupaVKLlbte0XQ7rKYIObouSepN+tv68tSs59pPhy/tRUJR//qbPQIQYTfn175UjhRRIa6Ojo8Nprr/E///M/fPfddxQVFREfH8+6desIDw+nT58+BAUFER0dzaVLlzhz5gwvv/wy166Jm3ABXbqvtbU1GRkZ5OXlUVZWRlNT0xPnZ9WqVZw6dYpjx451K7ToIebm5pw6dYoLFy6wYMEC7t8X/+NQQkJCQkJCQkJCQkLiR+OnPqXoN3R60a+zVBJPxJtvvskrr7zCX/7yF0aOHMm8efO4desWenp6nDt3DisrK4KDgxk5ciQrV66koaHhsZ4mXaEr9129ejW2trY4OjpiZmZGTEzME+fHxsYGd3d3RowY0e0ThB5iaWnJqVOnyMzMJDw8nOZm8W9iJSQkJCQkJCQkJCQkJH5dSOFFEr9ZBEHAxsaGF154od3+KT9HpPCizpHCizpHCi/qHCm8qHOk8KLOkcKLOkcKL+ocKbyoc6Twos6Rwou6IPtbDC9KOfFTZ6FDDBz8Ok/0C0PaSFfiN8nt27fZsWMHN27cYPny5T91diQkJCQkJCQkJCQkJH40nmTBUqJ7SIsuEr9JzM3N6dOnD19//TXGxsYa1zo6ceAhR48excPD47+dPQkJCQkJCQkJCQkJCYlfAdKii8Rvkh+Kqkt75HjItvTv3/+x1/7b9NAS71pfca/9sdldRbenuNAkmUy8e7K4oJAnQ+uB+Pq9eENc6ExqtXh36pl2N0TJ1dwXbwtV98S77Rr0bhAlN0goFK2zVsdIlFyf3GjROh8YiAuXSGsSv5hrNmiYaNnFujGi5HJEhggBVI53ECVnkqEUrVMmiG/fYkMtht2NF62zR12VKLlmXfFu7vV9nsBFXiYyjEUQH+5oWd7+WOWucL+3+D5Qu0Zc6MxdM3EhavBkdnTJ1FmUnJ5WrWidt+9bdJ6oAwY35ojWeUN3iGjZByK3t+z1BGHbM+58K0ruUp/ponXm1IkPCU3IERfKt3pMUueJHqezcoIouSEG4kP5mrV+itmnxG8FaSPdXxleXl6sWbPmqdzrrbfews7O7qnc67/FfyOPw4YNe+xn586dGBkZPVV9EhISEhISEhISEhISPyaCTOtn+fk18uss1W+YvXv38u677z6Ve61du5aoqKincq+ngUwmIyIiQuO7n1seJSQkJCQkJCQkJCQkJCQeIoUX/cowMTF5aveSy+U/uL/J06C5uRmZTIaWlrj1vx8jjxISEhISEhISEhISEhISYpA8XX5ltA0vsra25r333mPFihUoFAqsrKz4+uuvNdJfu3aNBQsWYGJigr6+Po6OjiQkJADtQ3eWLVvG7Nmz+eijj+jbty+mpqa8+OKLNDW1xrU2Njaydu1a+vfvj76+Pi4uLpw5c0Z9fePGjRgZGXHgwAFGjRqFtrY2V65cQalU4ufnR58+fTA0NMTT05OUlNY9A6ytrQGYM2cOMplM/fejeXzw4AHvvPMOAwYMQFtbGzs7O44dO6a+XlxcjEwmY+/evXh7e6Onp8f48eOJi4sTVd+3b9/G0dGROXPm0NjYyJkzZ5DJZBw/fhx7e3t0dXXx8fHh1q1bHD16lJEjR2JgYMDChQupq6sTpVNCQkJCQkJCQkJCQuKJkGn9PD+/QiRPl185H3/8Me+++y5vvPEG33//Pc8//zyenp7Y2tpSU1ODp6cn/fv358CBA1haWpKSksKDB4/f2O706dP07duX06dPU1hYyLx587Czs2P16tUAvPTSS+Tk5LBjxw769evHvn37CAgIIDMzExsbGwDq6ur44IMP+PbbbzE1NcXc3JyLFy+ydOlS/vWvfyEIAh9//DHTpk2joKAAhUKBUqnE3NycDRs2EBAQQI8eHW929emnn/Lxxx/z1VdfYW9vz/r165k1axbZ2dlq/QB//vOf+eijj7CxseHPf/4zCxYsoLCwkJ49u94krl69ip+fH66urqxbt04jT2+99Raff/45enp6hIWFERYWhra2Ntu2baOmpoY5c+bwr3/9i9dee63L+h5SlJ9LalIcgiAQGr6Sutoa9u3chIDAnLCl5GalUXLtMnp6+vhNm6OWu1SQTWbKeRAEZs1/DoC62mqO7FmHIAhMD1mFnr6C/du/wKSPJR5+rbJFBTmkJ8UiCAJzF66mrraG/bs2ICAQFLqc5ISz1FRXoa8vx9NvlmZ+RcpeLMghLTkGBIHgBc+05LeG/bvXgwCzWmRrayrR01fg6dsqe6Uok5zUaARBIDD0RQAaG+o4vPMz+g4chptPCAlnIqirrURXT4Grd7Ba9kJBIfHJqQgCLF8QSl19A+u27mCw1UBmTJ3CzoiDaMm0kOvrEejrrZa7cTmDSznnQBBwm/Y7AG5dzaH4wnkqbhczZd7b5KccobaqjLs3Cpka/r5a9va1TK7lnUNAwGHKS6qyVt/mUsYRKu9cZoLfGrR1DUg5+Rn6hn2xdQoFoCD/AilJCQiCwPzwZdTW1vD9zi0IAoTOW4QyMY6K8rtcvVrM79Zo2prY+r1cmEVWajQIAtPDXgCgvraaY3u/QRAEAuauJubk98i0etDYUMf00OefyjPNLSgiPjkNQRBYsSCE/IvFJKZmcO36DdY+v4ITZ2OoqqlBrq/PdF8vtVxefj5JSiWCILBo0SLq6+vZ9N13WA8aREBAAHFxcVy9dg19PT2mT9fcpDDryg3O5xYjIPC8v5uqzkvL+OjAOb56VmUz/z4WR18jBcGuY9Ry2ZeucT4zHwF4bpYPZZXVHFdmcuXmHV6a40t60VUKS24yrL8Fk8YO19BZWpzBxWyVHU2cobKjm1dzKM45T/mtYvwWvk2PHr04f/BTDEz6MW5iaJuyFpCYlIQgCCwJX0h9fT0bN2/BetAgAv2n8uU36zA368OokSMZYduqN6fwEnEpGQgCrJoXRN7FyySkZ3O19CavPbOYnj178vWOCCz7mDDLd7JGfi8VZJPR0q8EtelXDn+v6ldmhKr6lYhtX2BiZsnkNv2KfLQNtm+vIfe1D6grukJPAznDXn8eZDIK3/8CyyBfepkY0lRRzbWNe9rYUTYZyao+ZU4bOzq4ez0CAjNDVhB75giV5WUMsLbB1WNq67MpukxsWg6CIPBMyDTyiq8Sl3GBqzdu8/qKeew4fhYtmQy5ni6zvFzVcvn5eSQrExEEgYWLllBfX8+W7zZgNcga/4BpnDxxnJrqavTlcvymBmjUUfbFK8SkX0AQBJ4N9qesoorI+DSu3CzjxZBADsckU1ZZhc3Avvi72rfaX3EJ57MKEQSB52d6UVZZw7GkLK7custLQT7siU6mh5YWdY33eG6G5yM6rxKTnosAPDtnqkpnQjpXbt7mxbmBJOcVUVx6G7muDiE+bk9sQwC5BReJS0lDEGDl/GDyLxaTkJrJtdIbvPrcciKOn+JOeQVDBw3E18NNQzYvPx9lUjKCILBYQ68Vgf7+AGzavAVzczP136rneYWY9BwEAZ6dG9BSt6lcvXGbF0Knk5Z/kT1RsXyydjWPklNYTGxqJoIgsDpsFnmXrrTY/S1eWx1OYmYuRVdKGGrVH3f7sa06L13jfEYegiDw3GxfVftOyODKzTJemjsVhZ4u/9l3AktTI4InO2novJBfSGJyCoIgsHThPOrr61m/ZTvWVlZM9/flxOmzlJdXcPnqNV79/YtPxY4K83NJSYpHEATmha+gtraGvTs3q8bkeYvZvX0TfczMsR05BhvbURo68/PyULbYw8P+87tNmxhkbU1AQAAH9u/nbnk5g62t8fTyUssV5eeQlqyap4QsXEVdbQ0RuzYiCAKzw5aRl5NO1NF9vPrXjzt4Lj/cH/17y/dY9DFlrO1QRttobqArdkxU1VFCSx0tp7a2hj07NyMIEDJvEXkXsrlSfBEr6yE4OLpq6CxsmZPRZk62d+d3gMCcsCXoyxXs2vItpmYWTPGfqZbLunKD8zkXEYDnA9xV+b9+m4/2n+Wr50M4nVnIpVt3ketoEzZxfLtyJitV+V2wSFXO3Tu2AgIh8xYRefQQWj20aKivZ374UrVccWEW2SnnVX3zPNXYXF9bzdG934IgEDB3FZnJ56gqv8ONa0UsfvEdtWxfExjaV4YMiM5WbS6urwOjrGSYyOFMpkB/UzA3knGrQuBim73+VX1DOoIgtPYNaZlcK73Jq88uIy4lncvXSpHr6zHb30ctd6Uok9zUaEDAP+ThXK6Wozs/w3KgDa4+IUQf20p1xW36Wg3H3n3aE9tCUUEOaUmx0GbOGrFrAwBBocvIy22x3b+0t10JiR/i17mUJKFm2rRpvPDCCwwbNozXXnuNPn36cPr0aQC2bdvG7du3iYiIYNKkSQwbNoywsDDc3Nweez9jY2M+//xzRowYwYwZM5g+fbp6T5UrV66wYcMGdu/ejYeHB0OHDmXt2rVMmjSJDRs2qO/R1NTEf/7zH9zd3bG1tUVPTw8fHx8WLVrEiBEjGDlyJF9//TV1dXWcPXsWADMzMwCMjIywtLRU//0oH330Ea+99hrz58/H1taWDz74ADs7Oz755BONdGvXrmX69OkMHz6ct99+m8uXL1NY2PVTUvLy8pg4cSL+/v5s2LCh3SLQ//7v/zJx4kTs7e1ZuXIlZ8+e5YsvvsDe3h4PDw9CQkLUz6EjGhsbqaqq0vjcu9cIQHLieUIWrkBhYEBVZTlZ6cm4e/ox2SeQzDQlI8aMp6qiHK1HdmHPSDrHrHnPoq8worqyHIALmUqcJwXg5jWDnPR4lDGR2I5xbJef1MRoghesQmFgSFVlOdkZSbhNnoqH9zSy0hK5WXqNabMXcuvm9acmm5oYTfD81cgVKjmAnAwlbpP9meQ9jaz0BG7duEZgUDi3H5HNSj5LQMgL6CuMqKm6C4C2jh6egYvVae7cvIr39KXcvVWiIRubmMKy+aEYKuRUVFahp6tDyMzWgbzsTjmhQdOJT07VkLuYdRq3wJfQ0Teirlql03zgKJz9nkFXbkJzUyMjnYIwMhvESKcgDdmrF05jP+VFdPSMqK9VyeopzDAwHUR9TRlaWj24mHmUvkNcNOSUCbHMW7gUhcKAysoKMtNT8fCcgveUqaSlJuHl40fffv3x8p7Ko4it38yks0wPfb7FjlR5zctKxHFSIC6eM7mQEU/z/fs01NagLzd8as80VpnC8vlzMVQoqKisYvgQaxbNnYWRoYJ7TU2U3LjJvKDplN7UPLkgISGB8PBwFAYGVFRWoqury5zZs9XXx4wZQ2VFBVodLOSezbnEc/6uGOrpcremjrrGe6RcLGGslSUAx9PycRo2oL1cRh7PzvLBUF+Pu9W19DFUYGVuSllVDT20tDiRlIWudscnXhVlnmbi9JfQbWNHFgNH4eL/DLoKlR1dSD6C1XCXdrLxCYksXrgAA0Wbsga1LlwZGxlx7177EzfOJ6WzMiwIQ4Wc8spqbIcMYsmcaRgbKGhsauJkrJIJYzo++SJdeY6gec8if7Rf8QjA3XsG2WmqfmXE2Pb9Sk12ATcPnFT/bertyvWdhyjZEkEf34noDbHi0icb0bPWrOM0ZTSzH7Gj3EwlrpP9meg1nez0BPxmzMNv5nxuXr+sIRudksXquYEYKvQpr6rG1nogy2b5YaSQ09jUxO27FSyc5k1smuZJKokJcSwIX4zCQNXWdHV1mTW7dbH2Rmkps4NDuHmj/ali51JzeGbOVAzl+pRX1dDHyICBln24U1lNjx5azJ86iQVTPbh847amXEY+z83wxEj+0I7kWJmbcKeqhp5aWtxvfkBNfQOG+rrtdaY91KnXqtOiVaeD7RDuVtW0C+0Va0MAMcpUVswLbrEjVRtdPHcmRgYG3GtqImT6VEJn+HP1evs6ik9IZNHCBRgoFB3qPRsdzfhx49rJRadm80xwAIaK1nJaWfShrKWcHvajGT6o41MHzyensyp0piq/VdXYDrZiyexAjAwUNDbdJyouGV1t7XZyZ9NyeTZoCoZyPe5W1ajat0Vr+45MzMBpRMen6cQlKlmyIEyjnHNnzVBf9/P2pF9fS3y9J7eTFWtHSQmxhC1cjkJhSGVlBVnpKUz0nILnFH/SU5MwNDKm6d69DvP7sP80UCiorFDZ/ew5rQuns4KCCAoKoqREcxxNSTzP3AUrUShax333yX54+ASSmZaIg/MkBg0Z/qg61XPppD8yMVTZU0eIHROVCbGELVymlstKT2GS5xS8pkwlPTWJ2OjTaOu0b2eqssYQunAF8pY5TlZ6MhM9fZnsE0BGmpK46ChGjWt/YtvZ7CKeC3DHUE9Hc3wZpBpfJgwdwN2aOnpotT8ZTJkQx/zwper+KDM9lclePnj5qPLb3Hyfutpa5ArNE8kyk84yPew59BWGGuO308QA1fidHo/L5BmY9R2Is+cMDVmbfjLOZwvU3wO9lmZR2wB3qwX0dWQ8EGCklYym++3rKCYplRXz5mj2DcEzMTJQjd/jR42gvLIKrUfKmpNyBv+QF9CTt53L6TN52hJ1Go+AcDwCFnG7tPiROhJnC6mJ55m7YJX6eapsdyqTvAPJSkvEwWkSg4bYICHRXaRFl18549pMUmQyGZaWlty6pfpRkpaWhr29fbf2gRk9erTGAkPfvn3V98vMzKS5uZnhw4er91qRy+WcPXuWoqIitUzv3r018gVw8+ZNVq9ejY2NDYaGhhgYGFBTU8OVK1e6nLeqqiquX7/OxIkTNb6fOHEiubm5Gt+11d+3b18AdTk6o76+Hg8PD4KDg/n000+RdXBUZtv7W1hYoKenx5AhQzS++yF977//PoaGhhqf9V9+2qX8yeUGLF71O/UiDUBKfBSpiY9f5HlIcWE2eVlJ5GV375i/h3XQUV2IkVXGnSY54Wznssg0/gVITzxBZlIXNld+qK+beZ4wfix7Dx9DR6f1+OSC9EiKMk92mD4v5Qh9re3oraPae+haYSIDbFp/MBdnR3I5p+P8Dhzhha1jKHXVtym7lkXpxQRuXOresbnZmemMGWen8Z3Y+k1LOEm68lSncr11dJkx/0Uq7tx8Yp0/xKnz8YwePgw9XV3RNqhQKFi9ejX3Ghs7TZtUVEJt4z0yr9wg++pNsq/eRFl4DWXRtU5lPcbZEuzhyO3KGuoa7zHP24X4nCKNNPmpkRSkd2xHF5KP0K/Fjm5czuRKfgJX8hO6VsgW5oXOZX5YCOdjYjtNezJWyejhQ9DX1SW38BLJWRdIyc7TSJMc17V+5VJBNhcyk8jL6ubxoYKg+S+QFHeKlC7YUV1tDUf3bSYgaFGnaU/EpzB2mDX6ujo4j7Fl1/Fz6Oh08xh42SP/doKH3SjmeLlQVlFFdV093x05w+JAz07lJo8dTvAkB25XVqOr3YsXZnlzs7xrx0t72I1kjqdKp4G+Hn9cMJPGxyygPI7u2BBAVEwCo22HoqerS01tHdsiDjM/KLBbOgHy8wtIz8ggIyOr07ST7Eczx8uVsoruH7t9MjaJMTaD0dfVob6hgZAAbxIzcjuV8xg/guDJTtyurCa7uATlhYskX7jUbf0AGVk52I0d03lCxNtRW+aEhjMnbBHxMZ23q0epra1lz/ffEzx3brdlu0Pb/mjxnGksmTONM/HJou7V0ZjYGQ319QTOmEN6avePQC4quEBORgo5mak/mC6p8JpqfLl8g+wrNzDQ02FtkBcNHa1idIK2jg4LFy/nTlnrEeep8SdJ70J/DVCYnczw0a1eWrb9YXj/jju3olJIu/gAuQ707ikjuVBgsGXnHWFUTIJ6/DaQ6/O75Qs1+qOMxBNkdWG+UV9XzelDG/Ccvqzzgj2CGFv4tSHIZD/Lz68RKbzoV06vXr00/pbJZOrwIV3djlftxd6vpqaGHj16kJyc3M7zo+1mt7ptfiA9ZOnSpdy5c4dPP/2UQYMGoa2tjZubG/ce8/blSWlbjod5+aGwqrZoa2vj6+vLoUOHePXVV+nfv/1btEfv/0P11hGvv/46f/zjHzW+y71aDYCD00T2bF+PIECKMhZnN0/27dwEwOywJUQe3kttbTX6cgO1rIPrFIxNLTi462sEQUBhaEzMqQPYu3hzZM86AKbNXYmjux9lt66Tm675Y87eaRL7dnyLIEBaUgyOrl7sb3G3nBW6jMbGBo7u346Zed92ZREj6+TmjYmpuUoOAQNDY85FHVLJ7l6vkg1Zzr3GBo7u30Yfi1bZ8c5+GJlYcmzPFyAIyA1MSDgTgbNnEAln9nG7tBjbse70sRjImcPfYWLWTyO/bk4ObNrxPQICcUkpBPh4cvTkGa5ev46jnWox7V7jPXwmtXqE2YyfisLIkvijnyMAegoTshP2ojDuS3b8HqxHetBYX839pkb0FH007N969FT0DSxJPfVvEEBX34SClH2Y9hvFtfxoaspLcPB7GefAV6kuL+F6YeuPHUdnN3ZuUz375MR4XNwn8f3OLQCEhC2iovwuhkbG7dqb2Pq1c/HFyMSCI7u/REBAYWhC3On92Dn7cGzvNwD4B68i6uB3nDq0Gb02ni5P8kwB3Bzt2bhzL4IgEJeUirlZHw6fPI2Lgx01tXX0s7Rg14EjWJpresG5ODuzdds2EASUiYn4+vpyPDKSkpIS7O3tUSqV1NTWdrgh9+RRg/kyMh4EiM65RJDzaCaPGkxdYxOjB1oweqAFJXcrSci/qik3zpavDp4GQeB8Rh4jBvUjNquA63cqeCFoCu6jbdhyIhZzYwMNueH2U1EYWxJ75HMEQWVHWXF7UZj0JTN2D4NHq+zIK/g1Ku9c4/IFzb2oXJyd2LJtBwICiYlJ+Pn6cDzyJNeuX8fB3o6U1DRu3y7DymqghtzECeNYt/sACAKxKelY9DHlUFQ0rvZjqamt43dLwii9VYYyQ9P7Y4Kbql85sPPrFnsw5vypAzi4eHP4e1W/Mj1kJU4TVf1KziP9is4AS5VHy9BB1Bdfo3TPMVV4EVD49y/poafD4N8vpe5y61t0RzcfTEwt2L/zGwQBDAyNiY46yARXbw622NGMkOV88fEb2IwYT35uGmPtW9uqh/0Yvtl7FAQ4n5qDZR9jDpyOx81uJDV19QA03mvCz1XzzbSzsyvbt20GAZSJCUzxncqJyGNcLynB3n4Cffv2I2LfHiwsLNvZkYfdKL6OiFTZUXouIwf1JzYzj+u37/L83ADe+M8WxtsMJjWvGPdxtq1yY4fz1eGzCAJEZxYw0qovMdmFXL9TyYuzvKisrWfzyfgOPV08xo/k64gTIAiaOsvKeX6uP7uiYqmpq0ehpykr1oYA3B3t2LBzn6rvTE7Doo8ph0+exdVhHDW1dfz1438zdqQNGbn5uNiPe0SvM1u2bQcgMVGJn+8UjkeeoOT6dRzs7Vm9cgU3bt4kNS1NQ26S/Si+2XccQRA4n5bDCOsBxGbkUnq7nOdCAskoKCa76DKR8alMbRNyAy12//0hBEEgJiUTyz4mHDx9Hje7MdTU1eFqN4bth05gZmKkITd5/Ai+OhClsqG27busnBfm+PGHsECul5UTn9Pee9bN2ZHvtu8CIF6ZjP8Ub46eiOLa9VIc7cfRq1dvjI0MO1w8FmtHE5zd2L1tIwICKYlxOLt7sHfnZgCCwxYRdfwQZbdvMdDKup1OZxcXtm3digAkKpX4+voSefy4uv/8/PPPGTVqFNnZ2UyYMEEtZ+88kb3b1yEAqcpYnNw8idi1EYCg0KXkX8ikKD+HuOiTuHn4tn8uP9AfnYpP5mbZHawHao7dIH5MdHR2Z9e2jS1ycbi4e7CnpY7mhi2irq6Og/t2YWra3svawcmd77dvQBAEUpRxOLtNbgkvgjlhi3Gb5MOtm6Vkpmku2EweNYQvj6vCkqJzLhLkPIbJo4dQ13iP0VaW7DyfRnV9IwZ67b2tHJ1d2bntOwRBICkxHlf3SS3hRRAyL5z9e3dxYN9uFG08XexdfTE2bRm/BTTG76N7vwUgIHglVRV3UBiZaNRRXglU1T9g0igZyKCuEcZay7hRLjC0rwxDfTiXKXCxVMBpuIzqes38ujvasWFXhGr8Tk7HwsyUw1FncbVX9Q2R52Kpqa1DIddXy4xz9sPIxILIPf9BEEBuYELi2X04TZ5N4pm93C69zPCx7uxZ9zbWw+25lJfCiPGTntgW7J0msneHKjw2NSkGJ1cvjfCiArXtnsDNw6/ds5GQeBwyQWjzCkniF4+Xl5c6nMba2po1a9aoN9YFsLOzY/bs2bz11lts2rSJl19+mUuXLnXo7fLWW28RERFBWsskZ9myZVRUVGgc27xmzRrS0tI4c+YM+fn52Nracu7cOTw8PDrM38aNG1mzZg0VFRUa3ysUCv7zn/+weLEq/OPq1atYWVnxz3/+U53/3r17s337dua2eaPyaB779+/Piy++yBtvvKFO4+zsjLOzM59//jnFxcUMHjyY1NRU9Qa8FRUVGBsbc/r0abzaxCT/UP7v3LnDwoULSU1N5cyZM/Trpxr8z5w5g7e3N+Xl5RgZGT22zI/muyukFpR1nugxVN/r/gLbQ3R7du9N6NNAEMStct+p1xOt0043W7Ts/st2ouQqq7u20NcRM+3au+h3hZr7+p0negxV93Q6T/QYDHo3iJIbJHQ97O9RansbiZLrlxspWucDA1NRctuawkTr9BuU13mix6Cov915og7I6WHfeaLHUDm+vat9VzDJ6J6XV1tG14nbLB3ghtFIUXL9ytJF6+xR130vDYBmXUXniR7DnT62nSd6DHr3KkXJiW2jAKbl4vqG+73F94HaNeLG4btm4uvWqFycxwzAJVNnUXJ6WrWidVbcNxIlN7gxp/NEj+GGbsfhXF3hgUin//tCx3sLdoURBftEyV2ynd55osdwvU7c2ASQkNOr80QdsHpM9z2D1DobJ3SeqAOGGHTNa70j6prFzZUdbY1F6/ypKU/vvofbj4Hx+O557P0SkMKLfsMsWLAAS0tLZs+eTUxMDBcvXmTPnj2iT/IZPnw44eHhLFmyhL1793Lp0iUSExN5//33OXz48A/K2tjYsHnzZnJzc9UxxI964lhbWxMVFcWNGzcoLy/v8D6vvvoqH3zwATt37iQvL48//elPpKWl8fvf/15UmR5Hjx492Lp1K+PHj8fHx4cbHcTxS0hISEhISEhISEhI/BwRZFo/y8+vkV9nqSS6RO/evYmMjMTc3Jxp06YxduxY/v73vz/2ZKCusGHDBpYsWcIrr7yCra0ts2fPRqlUYmVl9YNy69ato7y8HAcHBxYvXszLL7+Mubm5RpqPP/6YEydOMHDgQOztO37L+vLLL/PHP/6RV155hbFjx3Ls2DEOHDigcXLR06Jnz55s376d0aNHq4+FlpCQkJCQkJCQkJCQkJB4iBReJCHxC0EKL+ocKbyoc6Twos6Rwos6Rwov6hwpvKhzpPCizpHCizpHCi/qHCm8qHN+i+FFdzOif+osdIjJuI63qfglI22kKyEhISEhISEhISEhISHxW+JXelLQzxEpvEhCog2BgYEax123/bz33ns/dfYkJCQkJCQkJCQkJCQkfkFI4UUSEm0oKSmhvr6+w2smJiYdnvL0Y5GSf0e0bHWT+PAivZ7iju1uFhkiBOJXg+vu9xatc4h2sWjZIxfFhR/4DLsiWmfO3fZHlXeF6nrxLtEDjDtuG11BS0vcUKPbQ3x4W32zOJfowb0vi9apfb9OlFxl7/ZHkXaVmmbx4RJ36tsfld0V5L0bResUy91xTqJlB+X++Cc0PBDEv9eybBLXN1Rqi7cj7QfibBdA9564cKjGXuJt914PceOaXpO4vD4JD2Ti+93iB4NFy/aUiQthtegp/nCAng/EzRluyfqK1vkk6GiJ68saHrQ/yrmr1N8XJ9tb675onfefoD+6WGYgSs6ln/jQuNpmcWPTk4R91TSJC6GePFp8P/ZTczfz/E+dhQ4xGTup80S/MKTwop+IR49fbnvU849NR8cc/xzo6Ijq/zb9+4v7ISshISEhISEhISEhIfFL4dd6UtDPkd9UTS9btozZs2er/y+TyZDJZPTq1QsLCwv8/PxYv349Dx6I39yyq3z66ads3Ljxv67nx+TMmTPIZDIqKiq6JVdcXIxMJiMtLU3j+19iHbW1MQkJCQkJCQkJCQkJCYnfNr+pRZdHCQgIoLS0lOLiYo4ePYq3tze///3vmTFjBvfvi3Pha2rqmiu8oaFht7xK7t0T5675S6a7dSQhISEhISEhISEhISEh8XPiN73ooq2tjaWlJf3798fBwYE33niD/fv3c/To0S57WMhkMr744gtmzZqFvr4+f/vb32hubmblypUMHjwYXV1dbG1t+fTTTzXkOvOIsLa25t1332XJkiUYGBjwzDPPALBnzx5Gjx6NtrY21tbWfPzxxxpymzdvxtHREYVCgaWlJQsXLuTWLc3j044cOcLw4cPR1dXF29ub4uLiLpUV4PLly8ycORNjY2P09fUZPXo0R44cobi4GG9vbwCMjY2RyWQsW7YMgGPHjjFp0iSMjIwwNTVlxowZFBUVqe85eLAqXtne3h6ZTIaXl1eHddTY2MjLL7+Mubk5Ojo6TJo0CaWy9QjRh542UVFRODo6oqenh7u7O3l5XTtOtaioiKCgICwsLJDL5Tg5OXHy5En19TfeeAMXF5d2cuPHj+edd97hrbfeYtOmTezfv1/tRXXmzBkAMjMz8fHxQVdXF1NTU5555hlqamq6lC8JCQkJCQkJCQkJCYmniYDsZ/n5NfKbXnTpCB8fH8aPH8/evXu7LPPWW28xZ84cMjMzWbFiBQ8ePGDAgAHs3r2bnJwc/vKXv/DGG2+wa9eubuXlo48+Yvz48aSmpvLmm2+SnJxMWFgY8+fPJzMzk7feeos333xTY4GoqamJd999l/T0dCIiIiguLlYvfgBcvXqV4OBgZs6cSVpaGqtWreJPf/pTl/P04osv0tjYyLlz58jMzOSDDz5ALpczcOBA9uzZA0BeXh6lpaXqhaba2lr++Mc/kpSURFRUFFpaWsyZM0cdxpWYmAjAyZMnKS0tfWzd/8///A979uxh06ZNpKSkMGzYMPz9/bl7965Guj//+c98/PHHJCUl0bNnT1asWNGlstXU1DBt2jSioqJITU0lICCAmTNncuWKakPD8PBwEhMTNRaMsrOzycjIYOHChaxdu5awsDC1B1VpaSnu7u7U1tbi7++PsbExSqWS3bt3c/LkSV566aUu17uEhISEhISEhISEhITELw9pI90OGDFiBBkZGV1Ov3DhQpYvX67x3dtvv63+/+DBg4mLi2PXrl2EhYV1+b4+Pj688sor6r/Dw8OZMmUKb775JgDDhw8nJyeH//u//1MvrLRdYBgyZAifffYZTk5O1NTUIJfL+eKLLxg6dKjaQ8bW1la9eNIVrly5wty5cxk7dqxax0Menuxjbm6uERY0d+5cjXusX78eMzMzcnJyGDNmDGZmqtMWTE1NsbS07FBvbW0tX3zxBRs3biQwMBCAb775hhMnTrBu3TpeffVVddq//e1veHp6AvCnP/2J6dOn09DQgI7OD+9KPn78eMaPH6/++91332Xfvn0cOHCAl156idGjRzN+/Hi2bdumfgZbt27FxcWFYcOGAaCrq0tjY6NGOTZt2kRDQwPfffcd+vqqHc4///xzZs6cyQcffICFhUW7vDQ2NtLYqLmj/r17jfTurU1Rfg6pyXEgCIQsXEVdbQ37dm0CQWB22FJys1K5fu0yuvpy/ALnqOWLC7LJTDmPIAjMmv8cAHW11RzZsw4EgWkhqzi06ytM+vRl6IjxDLYZo5YtKsghPSkWQRCYu3A1dbU17N+1AQGBoNDlJCecpaa6Cn19OZ5+szTyfbEgh/TkGBAE5ix4pkVvDQd3r0cQYGbocgpy0zh1bC9/fPOfGnJpLXLBbeT2714PAswKXU5+i9wrbeQAiguzyEw5D4LAzHnPA1BfW82RPd8itJT1Yl4GJVcK6G9lwxiH1l3S8/ILSExKRhAEloQvoL6+ng2bt2I9aBDT/P348pv1mJv3YdSIEYywHa6Wu3E5g0s550AQcJv2OwBuXc2h+MJ5Km4XM2Xe21zJi6Xsej59+g1n8ChPtWx+fh7JykQEQWDhoiXU19ez5bsNWA2yxj9gGidPHKemuhp9uRy/qQFquatFmVxIV+n0m6taxGtsqOX47s+wHGCDs3cIAJHf/wsj077qvwGuX8qgMPMcAgKes1T5vXElh6Ls89y9Wcy0RW9zMfs8yWd3MP/lrzTqNqvFjjTqdu+3IAgEzn183T6JDXbFHpITzlJbU4mevgJP31lPrFOsLeQWFBGfnIYgCKxYEEL+xWISUzO4dv0Ga59fwYmzMVTV1CDX12e6r5eG7Yq1BUB033C5MIvs1GgEQWB62AuqZ1pXzfG93yAIAv7Bq4k5+T1aWj1obKhjWujzbZ5LNhnJqr6hXftGYGbICmLPHKGyvIwB1ja4ekx9IjkA+WgbbN9eQ+5rH1BXdIWeBnKGvf48yGQUvv8FlkG+9DIxpKmimmsb92jUUWF+LilJCQiCwLzw5dTW1rBn52YEAULmLSLvQjZXii9iZT0EB0fXLsvt2r4JMzMLbEeOwcZ2ZDudqUnxCIJAWPgKamtr2LvzOwQE5oYtYff2jZiZWzB8xBhsbEdp2lFKGoIAK+bPbbWj0husfW4FCakZ7D8exYf/71UeJT8/j6QWOwpvsaPN321k0CBr/AMCOXkikurqKvTlcqa2sSOxNq/K70XiUtIRBIGV84PJv1hMQlom10pv8uqzy4g4foo75ZUMtR6I7yRXDdkL+YUkJqcgCAJLF86jvr6e9Vu2Y21lxXR/X06cPkt5eQWXr17j1d+/2Ca/+SQplQiCwKJFi6ivr2fTd99hPWgQAQEBxMXFcfXaNfT19Jg+ffoj+S0iITkVQRBYviCU/IuXUKZkcK20lFeeX8WJs+epqqlFrq/HdF/vx8rV1TewbutOBlsNZMZUH3ZGHEImkyHX12faI+37QkEhCUkq2WULw6ivr2fdlh0MHmTF9KlT2L5nPz20tKhvaGDpglC1nKq9qPq/2QueBVTt5dDudQjAzJAVXMhOprSkGD09Od4BIW1kxY+lKntIarGHhdTX17Nx8xasBw0i0H8qX36zDnOzPowaOVLDHi7kF5LQ8jyXtTzPdVt2MNhqYMvzPMfd8nIuX73G/7R5ngBF+bmkJsUhCAKh4StV/djOTQgIzAlbSm5WGiXXLqOnp4/ftDlPRbYg/wLJSlX7XrBoGbW1NezesRUQCJm3iMijh9DqoUVDfT3zw5c+FZ1P8kyLCnJIS4qFNnOyiF0bAAgKXUZebjpRR/fx6l80veHFzscASi5lUpBxFhDwClLNGe411HJq36eY97fBYXIoscfXI5NpoaOnwH5S69w/Py8PZYsdPWyn323axCBrawICAjiwfz93y8sZbG2NZ4u3O4jvO1XP5YfHw+jTx6gov4OV9VDcJ/up5S61zBnoYM4gCALTQ1ZxcNfXmPaxbDdnkJD4ISRPlw4QBAGZrOuuTY6Oju2++/e//82ECRMwMzNDLpfz9ddfqz0mxN43NzeXiRMnanw3ceJECgoKaG5uBiA5OZmZM2diZWWFQqFQLz481J2bm9suRMbNza3LeXr55Zf53//9XyZOnMhf//rXLi1OFRQUsGDBAoYMGYKBgQHW1tYaeeoKRUVFNDU1aZS/V69eODs7k5ubq5F23Lhx6v/37as6gvDREKuOqKmpYe3atYwcORIjIyPkcjm5ubka+QwPD2fbtm2Ayk62b99OeHj4D943NzeX8ePHqxdcQPXcHjx48NjQp/fffx9DQ0ONz4avPgEgJTGGkAUrkSsMqaosJzsjGffJvnj4BJKZpmTEGDsqK8vR0tJs3ulJZ5k571nkCkOqK1XeQXmZSpwnBeDqNYOc9HgMDE1pamp/fGJqYjTBC1ahMHioMwm3yVPx8J5GVloiN0uvMW32Qm7dvN5ONi0xmjnzV6vzC5CTocR1sj8TvaeRnZ6AnZMHVoOHt9fZgZzbZH8meU8jKz0B+w7kADKU55gZ9hz6CiN1WS9kKXGaFIib10xy0+NJio2kt3b7I0fjEpUsXjgfAwMFFZWV6OrqEhw0U33dyNiIe/fa7910Mes0boEvoaNvRF21Sqf5wFE4+z2DrtyE5qZG8lOP0au3XjvZxIQ4FoQvRmFgQGVlBbq6usyaHay+fqO0lNnBIdy8oXmMZ27qGfyCX0RPYURNlUqnto4+kwKWqNOkxx9l6CjndjrzM04zedZL6OkbUduSX0urUUwMfAZ9hQn37zdiM94bi4EjNOs26Rwzwp5D/mjdTgzE1VNVt8lxkWh3ULdPbIOd2MOtG9cIDArndhs7fBKdYm0hVpnC8vlzMVQoqKisYvgQaxbNnYWRoYJ7TU2U3LjJvKDplN5s3y+JtQUQ3zdkJp9lWujzqvbSYkf5WYlMmBiIs+dMLmTE09x8n/q6GvTkhhqyacpoZj/yXHIzW9q313Sy0xPwmzEPv5nzuXn98hPLAdRkF3DzQGvop6m3K9d3HqJkSwR9fCeiN8SKS59sRM96QLs6UibEErZwGQqFqn6z0lOY5DkFrylTSU9NIjb6NNo67W23MzkjI5PH7r2WlBhD6MLlLc+0vEXWF0+fADLSkjAy7lg2RpnK8nlzMVDIKW9rRwYG3GtqYqKTAzaDB3WoMzEhnoXhizFoY0dBs1t/8JWWXmdOB3Yk1uYBYpJSWTFvDoZt8rs4eCZGBiq7D5k+ldAZU7l6vb3txiUqWbIgDANFq965s2aor/t5e9KvryW+3pM15BISEggPD0dhYKCWm9MmLHnMmDFUVlSg1aP9MbKxicksmx/SorOK4UMGEx4SpKrfe01cb2mnNx5pp4/K6enqEDIzUH399p27hAVNJz45tQOdSSxdEKpRvyGzWheDmpvvU1NXi0KheVxuujKa2fOfaddeXCb7497SXmxHO1BdUY6WlmZZn2QsjU9IZPHCBRgo2tRvUOuLFWOjju0hLjGJpY88z7bl9POeTP++ffHz9mwnm5x4npCFK1AYGFBVWU5WejLunn5MVvdj46nqoJxPIqtMiGN++FJ1v5uZnspkLx+8fFTtu7n5PnW1tcgViqem88me6XnmLliFvM2czH3yVCZ5B5KVloiD0yQGDbFpl1ex8zGA/PTTeAW9hK68dc7QW0cfV7/W+UZ1+U3cpi6jMOOchuzDdmqgUFBZoeqPZs9p7Y9mBQURFBRESUmJhpzYvhM6Hw8DZoYSMDOM0pKrGnIZSeeYNe/Zlvmjqo4utMwZ3DTmDL+OvTYFmdbP8vNr5NdZqickNzdXvc9IV2j7Yxpgx44drF27lpUrVxIZGUlaWhrLly/v9ma4j963Mx6GsRgYGLB161aUSiX79u0Dnt5GvKtWreLixYssXryYzMxMHB0d+de//vWDMjNnzuTu3bt88803JCQkkJCQ8FTz9Ci9evVS///h4llXTqRau3Yt+/bt47333iM6Opq0tDTGjh2rkc8FCxaQl5dHSkoKsbGxXL16lXnz5j31Mrz++utUVlZqfJY/u6ZLsnK5AYtXvkxTG0+ZlPgo0hLPdCobELycwOAVpMRFdSu/D+v50cXKpLjTJCec7da9AJQi5eBhWU93mq6xoQ7vwPnkpMd36/7zQ4KZHzqX6Ng49XcF6ZEUZZ7sMH1eyhH6WtvRW0dOU2MtdpPDuXIhtls61eGtbao3S3mC7OTOn9O1i1kU5SRyMTdR/d2FlEjyUzvOb47yCP2H2KGtI293LTU+ivSu1G19HV6B88nNaK3bJ7HBrtqDrKWCHv7737b7jmzhcZw6H8/o4cPQ09V9bHvpEh3YQlfpqG9ISzhJhvJUp7La2rrMmPciFXduqr9LijtFSheeS11tDUf3bSYgaNETyXUZQdD8txs01NcTOGMO6alJ3ZKbE7qQ4LBw4mO632/NDglnTugiEmI7lz0VE88oW5UdPQlibbA7Ng8QFZOgtvua2jq2RRxh/qzAzgU7ICMrB7ux3XurrFAoWL16Nfca2y+qdsSp83GMsrVBT08XsY3NcfxY9h4+hq6OdrfkAHS0dVgRPp/bZXfU36nay5lOZfXlBsxf8Qfu3Wst65OMpV1hXuhc5oeFcD6mm2MakJ6Vjd3Y0d2Wk8sNWLzqdxrl/G/LauvosHDxcu6UlT0VnU/yTMUidj4GkJscyYXHzBnaMmSUO4lRW+jVwUuXH6K2tpY9339P8COe8Z3Rnb7zUepqazi0dyvT5yxQf5cSH0VqF+Y4gcHLCAxeTnI35wwSv22k8KJHOHXqFJmZmfzhD38QfY+YmBjc3d154YUX1N+13QdELCNHjiQmJqadruHDh9OjRw8uXLjAnTt3+Pvf/87AgQMBSEpKanePAwcOaHwXH9+9H50DBw7kueee47nnnuP111/nm2++4Xe/+x29e/cGUHvdANy5c4e8vDy++eYbPDw8ADh//rzG/TqSe5ShQ4fSu3dvYmJiGDRI9WavqakJpVLJmjVrupX/xxETE8OyZcuY07L6XlNT026T4QEDBuDp6cnWrVupr6/Hz88Pc3NzjbI8Wo6RI0eyceNGamtr1QtpMTExaGlpYWtr22FetLW10dbWnLD17q16m2TvPJE921Uu+KnKWJzcPFUuk8Ds0CVEHt5DXW0N+vLWNzIOrlMwNrXg0K6vEARQGJoQe+oAdi7eqjALYNrclZw/uY+7ZTfoO1Bz0dHeaRL7dnyLIEBaUgyOrl7sb3FlnRW6jMbGBo7u346ZeV8NOUc3b4xNzYnY8S0CAgaGxkRHHWKCqxcHd68HYEbIcgovZHCxIIeE6BO4ePjh5OaNiam5SmeL3LmoQyq9LXKzQpZT0CIXH30CVw+/NmU1V5UVoaWs+7F38eHInm8BCJy7kvq6Wk4e3IyxqblGnl2dHNm8fScIAgnKJKZO8eHYiShKSq4zwX48KWnp3LpdxiCrgWoZm/FTURhZEn/0cwRAT2FCdsJeFMZ9yY7fg/VIDxrrq7Ee6UHK6Y3IjTRDypydXdm+bTMIoExMYIrvVE5EHuN6SQn29hPo27cfEfv2YGHRGrY2xskPQxMLTu77D4IgIDcwIencPiZ4zCbp7F5u3yjGZqwb0xe+yt3bJRRmtf5IGuEwFYWxJecOfg4C6CtMSI/Zi4FJX9LO72HoWA8a6qopKy3kenEm2cojjHaahr3rFIxMzTm8+ysEoaVuT+/H3tlHFV4EBAavpKFeVbdGJq11+yQ22FV7uNfYwNH92+hj0fep2L0YWwBwc7Rn4869CIJAXFIq5mZ9OHzyNC4OdtTU1tHP0oJdB45gaW7Go4ixhYeI6RvsXHwxMrXg6Pdfqp6pgQnxZ/Yz3tmH43u/AWDqnFWcOvgdpw5tRr+Np4ujmw8mphbs3/kNgkBL+z7IBFdvjfb9xcdvYDNiPPm5aYy1dxMt9xCdAZYqj5ahg6gvvkbpnmOq8CKg8O9f0kNPh8G/X0rdZc23pgCOzu7s2rYRgOTEOFzcPdizczMAc8MWUVdXx8F9uzA1NeuW3Mnjhym7fZMBVtbtdE5wcmf39g0gQIoyDme3yezd+R0AwWGLiYo81KGsu6M9G3buBQTiklOx6NOHQyfP4OownpraOoqvlpBbUETU+TimTNL0WHVydmH7ti0IgoAyMZEpvn6ciDxOSck17O0d6Nu3LxH79mD+SHirWJtX5deODbsiVHafnI6FmSmHo87iaj+Omto6/vqP/zB2hA0ZuXm42I/TkHVzduS77ap97+KVyfhP8eboiSiuXS/F0X4cvXr1xtjIsN0ikYuzM1u3bYOWcvr6+nI8MpKSkhLs7e1RKpXU1NYil7dfRHZ3cmDjjj2q+k1KwcKsD0dOnMZlgqqd9u9rwa79h7G0MPtBuQAfT46cPKPKq50q9LqxsQnvR54JgJvTBDbt2A0CxCel4O/jxZGTp7h2vZQJduOoqq5m9/5DGLTxdFG1F/OW9qLq/85HHcTB1ZtDu1X92IyQFZw6spu62mr05AatdvAEY6mqfp3Ysm0HAgKJiUn4+fpwPPIk165fx8HejpTUNG7fLsPqEXtwdZ7Ad9t3IyAQr0zBf4oXR0+c4tp1lR317tULYyOjDhf9HJxa+jEBUpSxOLt5sm9nSz8WtoTIw3upra1Gv005n1TW0dmVndu+QxAEkhLjcXWf1BJeBCHzwtm/dxcH9u1G0YGnixidT/JMAeydJrJ3hyrcJTUpBidXL43wooILmRTl5xAXfQK3lucpdj4GMHLCVAyMLTl74N8IgoC+woS083sZP3EOqef3cudGMUNGuQPQ1NTIaOdpGvl1dnFh29atCECiUomvry+Rx4+r2+nnn3/OqFGjyM7OZsKECWo5sX0ndD4efvbhXxg+aix5OemMd1CFOz6cMxzc9XXLHMeYmFMHsH9kzhB9MoK7ZaX0GziknV4JicchEwQRr4J+oSxbtoyKigoiIiJYtmwZN2/eZMOGDTQ3N3Pz5k2OHTvG+++/j5eXFxEREfTowB31UWQyGfv27dM4Zeezzz7jzTffZNeuXQwePJjNmzfz2WefMXjwYNLS0trlBcDLyws7Ozs++eQTQHV60Zo1azQWFFJSUnBycuKtt95i3rx5xMXF8fzzz/Of//yHZcuWcfv2bQYMGMDvf/97nnvuObKysnj11VfJz88nNTUVOzs7rly5go2NDS+//DKrVq0iOTmZV155hRs3blBeXt7pEc1r1qwhMDCQ4cOHU15ezgsvvMCgQYPYuXMnJSUlDBw4kA0bNjBt2jR0dXXR09PD3NycwMBA/vrXv3LlyhX+9Kc/qb1wZs+ezf379zEwMODPf/4zq1atQkdHB0NDw3Z1tGbNGnbv3s26deuwsrLiww8/5MCBAxQVFWFsbMyZM2fw9vbWKEdaWhr29vZcunRJHdb0OIKDg7l06RIbNmxAJpPx5ptvcubMGVasWKF+LgDffvstf/3rX7l37x7//Oc/WbSo9S3se++9x1dffUVkZCSmpqYYGhrS1NTEsGHDcHd356233uL27dusWrUKDw+PLp+SBZCSf6fzRI+hukn8W1G9nuI8kpoF8buPi3XBq7vfW7TOIdrFomWPXBzZeaIO8BnWvZDDtuTc7S9Krrq+837tcQwwrhctq6UlbqjR7dFxKENXqG/u1XmiDhjc+3LniR6D9v06UXKVvdsvwHSVmubueUW25U59+x+jXUHe+8nfvHaXu+OcRMsOyv3vve1/HA8E8c7Elk3i+oZKbfF2pP1AnO0C6N6rEiXX2Eu87d7rIW5c02sSl9cn4YFMfL9b/KDrnteP0lPWuZdvR1j0bB8C1mWdD8TNGW7J+nae6L+Ajpa4vqzhQfc9mR5Sf1+cbG+t+6J13n+C/uhiWfsFrq7g0u+SaJ21zeLGpvuC+LZW0/TDez8+jsmjxfdjPzW3cxI7T/QTYNZBWPwvnd90eNGxY8fo27cv1i0bOZ0+fZrPPvuM/fv3d2nB5XE8++yzBAcHM2/ePFxcXLhz546G14tYHBwc2LVrFzt27GDMmDH85S9/4Z133lFvomtmZsbGjRvZvXs3o0aN4u9//zsfffSRxj2srKzYs2cPERERjB8/ni+//JL33nuvy3lobm7mxRdfZOTIkQQEBDB8+HD+85//ANC/f3/efvtt/vSnP2FhYcFLL72ElpYWO3bsIDk5mTFjxvCHP/yB//u//9O4Z8+ePfnss8/46quv6NevH0FBQR3q/vvf/87cuXNZvHgxDg4OFBYWcvz4cYyNjbtRi4/nH//4B8bGxri7uzNz5kz8/f1xcHBoly4kJIQ7d+5QV1fX7tjv1atXY2tri6OjI2ZmZsTExKCnp8fx48e5e/cuTk5OhISEMGXKFD7//POnkm8JCQkJCQkJCQkJCQmJnye/KU8XCYlfMpKnS+dIni6dI3m6dI7k6dI5kqdL50ieLp0jebp0juTp8t9F8nTpHMnT5YeRPF2ePr9GTxdpTxcJCQkJCQkJCQkJCQkJid8Qwm876OVHRarpH2Dr1q3I5fIOP6NHd3/H9V8CgYGBjy1zd8KQfo6MHj36sWXbunXrT509CQkJCQkJCQkJCQkJiV8ZkqfLDzBr1ixcXFw6vNb2WOJfE99++y319R2HEJiYmPzIuXm6HDlyhKamjkMVLB45weHniEwmPhJQrIvxk/BTrOjW3RPfpWn3EO9af/uuOJff6/XiQwGsDCtEyZX1bn/6QlepbhQfvmWqJy40yaYxTbTOC73tRcmZXe3eccFtuS8X10+WGluJ1qmtJc6dH6CsRtwzddaNFq1TJjz+pLof4soThAhdHukpWrY5LkeUnL1hnmidtdpGouQGJu4QrfOq83zRssZ14sIIGozE90eKRnEht0/yZlfrgbhwx/s9xYUtAGg/QYjllQrDzhN1gKWx+DlDqTBAlNy9ZvHjt2XvW6Jlde7XipKT9RQ/J75aK24vwqFG4stpfu+qaNl7xuJeNDcL4p+pWfN1UXK3e/QTrVPeq0Gk5C83vOjXxP9n77zDorry//8aUGBgZkCKYEMsCGIBpIgozQL2iiW2qImJJmbXzSabzX6TbLL5ZVM22U3ZbOLGGI2JsffYURAU6R2kSi+CdIYm3N8fgwMjGHDMbsre1/PMo9w57/s559zT5tzPOefTTz/lb3/7G6WlpTg6OvLJJ5/g7t7zMqUvvviCr7/+muTkZABcXFz461//+sDwPwbipMsPIJfLezwe7tfMkCHa7RPx36KnE4r6yr2jpnvi/tOjfoieTpYSERERERERERERERH5pSD0cGz7L5EDBw7w/PPP8/nnnzN58mQ+/PBDAgICSE9PZ+DAgd3CBwcH89hjj+Hp6YmBgQHvvvsu/v7+pKSk/Md+C4vLi0RERERERERERERERERERH5x/P3vf2fz5s1s3LgRBwcHPv/8cwwNDdm1a1eP4b/99lueeeYZnJycsLe3Z+fOnbS3txMUFPQfi6M46SIiIiIiIiIiIiIiIiIiIvKT09zcTG1trcanubnnk8ZaWlqIiYlh5syZ6ms6OjrMnDmT8PDwPtlTKpW0trb+R7fSECddRH5SfH19ee6559i+fTsDBgzA0tKSL774goaGBjZu3IhcLmf06NGcPXu2R71SqWTOnDlMnTqV6upq7ty5w2OPPcaQIUMwNDRkwoQJfPfddxqahoYG1q9fj0wmY9CgQXzwwQePlIadO3diYmKinh191DSJiIiIiIiIiIiIiIj8JxEkOj/Lz9tvv42xsbHG5+233+4xDRUVFbS1tXXbn9PS0pLS0tI+5cNLL73E4MGDNSZufmzESReRn5w9e/Zgbm5OZGQkzz33HFu3bmX58uV4enoSGxuLv78/69atQ6nU3Oi0urqaWbNm0d7ezsWLFzExMaGpqQkXFxe+//57kpOTeeqpp1i3bh2RkZ3n0L/44ouEhIRw4sQJLly4QHBwMLGxsVrF/b333uOPf/wjFy5cYMaMGY+cJhERERERERERERERkf9VXn75ZWpqajQ+L7/88n/E1jvvvMP+/fs5duwYBgbab3reG+JGuiI/OY6OjrzyyiuAqpK98847mJubs3nzZgBee+01PvvsMxITE9Wa0tJSVq5cia2tLfv27UNPT3UCx5AhQ3jhhRfU4Z577jnOnz/PwYMHcXd3p76+ni+//JJvvvlGPUmyZ88ehg59+N32X3rpJfbu3UtISEi3I8QfJk0eHh7d7t3c3NzNja6lpRk9PX2yM9KIiw5HEASWr3kCZUM9xw7sQUBgyYrHSUuOp6gwD0NDI2bNXaLW38pMITH2GoIgsHjV0wAoG+o4fXgXCALzlz9BenIMJUW5SA1l+M0OVGuzM1NJiL6OIAgsW70ZZUM9Jw5+hYDAouUbiYkIob6uFiMjGT6zFmrEOyczlfiYayAILH3sqQ679Zw4tAsEWNihb6ivwdBIjs/MhX3WZaTFc/ncUX7/6j80bOZnJ5EaFwoIzA58VpWnTUrOHPiYQcNG4zE9kJTYYK5fOsjmP/xLQ5uWmc2NmHgEQWDTY4Fk5OQSGZdIYXEpL2zdxMWQa9TW1yMzMmLeTF+1bpAp2A6WABKuJqtOfjAygHHDJZjKJFxJbGeouYSBJnC7GrJLOk+jys1KJik2DASBBSu3AtDYUMeZIzsRBIG5gU+Sk55IUX4mQ6xtGT9pmuq5ZKQSFxMOgkDg6idVZeHgHhAEFq94nNAr56iuuoO1zSg8vWdppDMvK5mUuFAQBOaueEZlU1nH+aNfgCDgv3Qz4ZePIZFIMDSS4+GnKksF2UmkxV8FBPyXbevI2wbOHfoYq6G2TPZTlZvzhz/BxGyQ+u9HLYOpWblcj0tCEAQ2r1hI+q18IhJSKCi5zUub1/DPb49iZW7KBLtRjBs9okv5SyExRlV2l3QpR6cO7UJAYEHgJq4Hn6GmqoKhNrZ4ePmrtcm5xYQlZyEgsHW+DxU19ZyLTiH/diXbFvlx/Ho8EokEuVSfxZ5Oal1KTj7X4tMQEHh66Wwqqmu5cCOOgtIKnlk+l/iMHI5cDufD3z/J/WR11G+61O+jB74GBJasWI+RTM7Bb3ZiZmHJjIAFGtrMjJvERt9AEARWrdlIQ0M9Rw58gyAIBK5cS3RkOFVVlRQW5LFt+0tqXdGtJDITQxAEAb/Fz6mf6eWjHzFwqC0u3su5fm4XEh0dDKRynL2WdT6X7DyuxSUjAE8FziP9VgE3EtPIL73Ny088xr4zl9HVkaBsamZz4LzOPMrO43p8KoIg8FTgXNJzCwhPvElBaTkvb1rJ/vMh6EgkyAylLPTVbCOzMtKIjY5AEARWqtO5F0GAwJVrSb+ZQn5uDtY2I5nkqqmVjbPF7o3tpL30LsrsfPopZIx+eStIJGS9/RlWi2bS39SY1uo6CncfUev6Uu6To4MoL7mFgVTGlJmdJwHdzMgkMjoWQRB4fM0qGhsb+WrvPmyGWzM3YBaR0THcys1nhI017q4ual16RgZRUdEIgsC6tWtobGxkz9d7GT58OHNmBwDw9d69WFgMVP+tLrtF5YRlFiIIAlv9JlFUVccnQTFMGGrBGo9xhKTncyg6nX+u0WwXMjLSiY6KRBAE1qxdT2NjI3u/3s3w4TYEzJ5DZMQNzp75nj+/8Wa3spuSnc+1hFQEAZ5e1rXcl/PM8nkExyRRU69EbiRlkY/myZDa5lFaZg7hsfEIAjyxaikZOblExCVRWFLKi1s2EhGXxInzl3nvld93i29aZjY3OrSbVi3rbOtLSnlhyyYi4hI5cT6I9155UVOXlUN4bCKCIPDEyiVk5OQREZ9EYUkZLz79OOGxieQVlWBkKGVJwPRuNiNi4hAEgY2PLUfZ2MSX3x5ghPUw5vtP58Dx00gkEmRGRszt0r+Aqr2Pj1H1/ffa++MHd6va0xUbCLtyjqqqCqxtRmu09wU5SaTHX0VAYNbSzrJ74fDHWA61xd03kNPfvouJ2SCG2zoxbNTELmUwk8joGARBYP2axzqey7fYDB/O3IBZfP7FLgYONMfB3h57uzGdcc1MJT76OnQZMxw/+BUAi5ZvID0tgaCzx3jxte6exqo2W9X3L37sXj9Rz+lDXyJAR5v9PdVVdxhmM5rJXp1lPz0jg+ioKARBYO3atR115mtshg9n9uzZhIeHU1BYiJGhIfPmdbZHNzOziIhWPZcNq1fQ2NjIl9/sZ8Rwa+b5z+C7IyfQ1dGhsamJxx9brhHfzIybxHTUmcfWPk5DQz2H9n+LACxfuYZLF84gkehgZCRjpv/szufyCG1Kb219+s1U8nJzGG4zkkmunXWtt/py/Pxl7lRVM2r4MGZ6TdFI563MFPU4ZeGqLR3PpY4zR75EEATmBT7JqYP/xszcilH2joywHa/WZmSkq/NodUe78s3XX2E93IaA2XO5dPE89XV1GMlkzOqSRzczs7gRE4cg0KW+7O+oLzM4cPwUOhIdZEaGzJnppxFfVV+qyqMVazbR0NGXCggsW7GeQ9/txmKgJWPsx2Nr59BZdh9hXCXy46Gvr4++vn6fwpqbm6Orq0tZWZnG9bKyMqysrH5Q+/777/POO+9w6dIlJk6c+INhHxXR00XkJ6drIdfV1cXMzIwJEyaor91zF7t9u/OovFmzZjF69GgOHDignnABaGtr480332TChAmYmpoik8k4f/48+fn5AGRnZ9PS0qJxFLipqSl2dnYPFecPPviAL774grCwsG4TLtqmqSs9udXt+vwjAGIiwwhcvQm5QkFtTRXJCTF4+szCe/ockuKjsB/vSG11FTo6uhr3jI+6yqKVTyGTG1NbUwVAWlIUk70C8PSbR0r8DcaMm0RtTSU6OppNQ1xkKEsfexK5QqVNSYxmirc/Xn5zSY6PpKykkLmLV3O7rPsRf3GRoSxdtVnDbmpiFFO8A5jmN5fkhAhulxYyZ9Eayrvo+6JzdvPCesSYbjZTYkOYHfgMhjIT6msrAdA3MMRn7jp1mHGTfBky3L6b9npULBtXLcNYLqe6ppYxI21Yu2whJsZyWlpbKSotY+WieZSUaT67MUN0uJos0NgsYNjRTzQ0QWUdyKTQLoCDtYTWHk6XToy6yoIVWzCSm1BXo4rvzeQo3KbNYYrvAtISbhB9/QJ6+lINXWzkNQIfe0KdRymJMXh6z8SroyzMXrCc2QtWUFLU/ajI5Jhg5i7fipHcmLqOPMpIjsRl6hzcfRaQnhhOTWUZ0+evV03OdJAaF4z/smfvy1sjvGavV4dJuHGWUWO7H7v3KGUwLCaBJ5cvwFguo6q2DrsR1qxfPAcThZzm1ruYGito6eFI+PioUBbfV47SkqLw8A5gqu88UhIimDV/JbMWrKKsOE9DezUpgy3zvTExMqSyrgFzYxnWA025U9tAPx0dblfXsW7GZMJSsjV0oXEpPLU0AGOZEVW19ZibKLC2sqCiphZdXR28nMcxxrrnYy1jI6+xfPUmZB11LTkhhqk+M/GePpvE+CjCQ4NwmDipR210xHVWrt6AXG5MTU01SQlxTPOZge+MABLiYvCZ7s+gwUPw8fPX0KXHX8F30TYMZSY0dHmmHv6dz7S2uowp/hvITLqqmdbYJDYHzutIax12I4bx+CJ/BihkNLe2cretjfrGJhQyo/t0yWxeNgdjeYfOZhgbFs7CRK7SlVdWs3quH9fjux/XHBVxnRWrNyCXK6ipqSY5IbYjnf4kxEVzPfQK+gbSbjqA+pRMyk5eUv9t5udB8YHTFH1zHPOZUzEcac2tD3djaKM5Ed+Xcj9yrCv1NXe6tb03IqNYv3olCoWc6poapFIpSxd1TpiFhF3HwKD74DIiIoK1a1Zr6BYvXqT+/urVUBwfMEgMSS9gi68zxoYGVDY00k9HB2NDfe62tdPeLuBjZ429Vfe165ERN1i9Zh0KhSpvpVIpixZ3Tt67T/Zg5MiRPdpUlfvZGMsNO8u9pTkVNXXo6upQWFbB2rm+FN/uftSztnl0LSqOTSuXqtqFjvZ63bIFmChU7cFUN2dGj+j5OPZrUXFsXLkMRRft2mULu2gnYTui+6mHYVHxbFqxuItuOOuWzu9oi1pxdLCjqqYWXZ3uQ+zrkTFsWBWIoqN/MZQaELhgjvr78juVrFg0jxsxcd20sZFhLHvsCeTyzn7Y03tWR3sfScCC5cxZsJLSonwNXVpcMDOXdi+7UwM6y67M2Iy7rd33SwiPjGLd6lUPfC4mA0xoaene7sZFhrHssSfV7Zgqrv5M85tDcnwkk9ymMXykbU+PhYSoUBav6qGf8A7As6PNnjl/FbMWrKK0WDOtERERrFmzBrlCoY7vksWL1d+PHz+emupqdHQ16+j1yGgef2y5RjoDF3ZOyrS13aVe2YBcLusW38iIcFatWY+8o84kJsTj7Tsdv+mzSIiL4U5FBYuWBBITHaGhe5Q2pbe2/lrolR7f2PdWXwLn+bN8fgAFxd2XZCRGX2Xhyqc7ximq53IzKQr3abOZ4juf1IQbKIzNaG1t6TGPHluzTp1HUqmUhYuXqr8vLSlh8dJAyu5bCnI9MpYNq5ZjLJd1qS9z1d9X3Kli+QPqS3TkNZav3thhs6qjn5iJz/TZJMZHYzLAlJaW7nF9lHHVLxEByc/y8zDo6enh4uKisQnuvU1xp0yZ8kDde++9x5tvvsm5c+dwdXXVOg/7ijjpIvKT079/f42/JRKJxjVJx3Fm7e3t6mvz5s3j6tWrpKZqDsj/9re/8dFHH/HSSy9x5coV4uPjCQgI6LFhfRS8vLxoa2vj4MGDPX6vTZq60pNb3aYtv+1T3GQyBeuefI6Wls4BVEz4ZeIig3vVGskUrNr4vIa2L9xLj+S+o+eiwq8QExHSu76jgb33b191PZEYeZGkqB939/HLYTcYN2Y0hlJpj2m1HyrBbmjPnURWsUBctoDcAPT6QXSmwEirzrCxN4KIj7zSaxyam5T4zVlFasKNPsdb2VDP6aPfMm/JYxrX4yMukRh1uVe93QQPQs7tU0/2JEVdJDm697wtyEkmOy2S7LTOZX3/iTJ46Xo0421HYCQ1YP3i2axfPIcrNzqXCkaHXya2D+VI2VDP2WN7mb1oba9hvSfYsnSaM+W19Uy2H8H+4Cikev171U1zcmCJnwcV1bW9hv0hsjNvkpoYS2pS90FmX0hJSmD8RCf136kxF7gZd+nBgg5GOngSEfQN/fV7nszoysXwGMaPVj0Xqb4eTy+fz+3K6t51N2KZMNoGI6kB7uPtOHj+KgYGer3q7qepsZE585eQEBf90FoEQfNf+l7uDY2MWbD2JVpbmh7KZGNjI4vmzyUmLuGhdOmZGSQkJpKYlNhrWEtjI16eO4WhpnKSi8sfys6jMM15HEt8VeX+Qf1EX3iYPAq6FsE4u1EYSnsvq/dz+doNHOxGP7Q26Fok48aMwkgqRSEz4rkNj9Hcw2REb7g6TuDo9+eQ9jDB1Buq9v4b5i5Zrb6WHHWR1Jjey67v/CfxXbCZ5KiLD2VzVeBSVi1fRuj1vm1W2RuqNju413AP02Z3RS6Xs3nzZloesCHngzDQN2DTmlWUV3SfMOwNR2cXvj91XGMS5D/dpjxMG9i1vtQ3KNl3/HtWLZqjESb2RhBxfRinzFm6gTlLNxIT/pBjMMl9//YRl476os2SkMWBa1iyfC0R1x9urPmgcZXIT8vzzz/PF198wZ49e0hLS2Pr1q3qvTQB1q9fr7E86d133+XVV19l165d2NjYUFpaSmlpKfX19f+xOIrLi0R+kbzzzjvIZDJmzJhBcHAwDg4q18Br166xaNEi1q5VdcTt7e1kZGSovx81ahT9+/cnIiICa2vV26+qqioyMjLw8fHps313d3e2bdvG7Nmz6devn8aSph+Dntzq9PRUE0eT3KZy5LtdCALERl3HfYoPxw7sAWDxivVc+P4oDQ11GMkUaq3LlOkMMBvIyQP/RgAUxgMIu3ySSZP9VEs7gPmBm7h89iDKhnqMZHIN285u0zi2fyeCAPHR13D18OVEh6vwwuUbaG5u4uyJ77AYOEhD5zbFD1OzgSotAgrjAVwNOq3SH1LZXRi4kZbmJs6e2Ie55aCH0mXeTCQnM5UboRfx8FK5eU50n4WxqRXnj3yGIAjIFKZEhhzHzXsREcHHKC/JZcwET2qrbpOXnURc+Fmcp3QOMKa4OrP7wFEEQSA8Oo6BFuZ8f+kKkyc5Ud+gZLCVJQdPnsFqoIVac7NQoFbZhtc4CRIJKJth4ggJpVUCowZJMDGSEJwokF0iMNlOQl1j5w+6SR4zGGA2kNMHdyAgIDc25frlEzhPns6ZIzsBmLPsCRqVDVw6tZcBZgM7n4t7R1lAIC7qOm5TfFRusMDi5ev5+L3XGOMwgfTUBBwndS6zcJo8ExMzS84e/gxBALnClBvBx3F0n6FaXgT4L3mSW+nxtLY0M8lT5e47wW0WxqaWXDz6L3XeRoUcw9V7MVEhR1V5O34K81e/SGV5EZnJnQPxRy2DU10m8uXh0wiCwLXYJKzMTTl1JYwpTuOpVyq5fCOWsopKRgztLIOuU6ZjambJiQNfIAgqm6FBp3Dx8OPUoXs2N/LZB3/C1t6RjLR4Jjh3vhXxmmDLju+vIggQmpzF2GFWXEvNpvhODc8uULUXTS13CXBx0IjrNCcHvjh2HkGAsPhU7G2Gcj3xJiUVlWxZNofEzFxScvK5cCMOfw9nDe0kN08Of/cVgiAQGxWO+xTvjuVFsGTFOqZMm87tshKS4rsPpl3dp3Bwn2qpYUxkOJM9vThy4BsAlq1YQ3VVJSYmAzR+9Dq4+KMYYEXwyU9BEDBSmBIXdhSnqUuICz3KnbJcRjl4AnC3pZnxbnM1bE5zHs/OI2dUzyUuGUszU04Gh+Pp6EC9spGa+gb2nbmMQmaoofNyHs8XR8+CAGFxqViZD+DklRtMcRpLvbIRgOaWVmZ5dPfqcXX35OC+3QBd0rm3I51rUSqVnDp2EDMzi25ag6FWKo+WUcNpzC2k5Mg51fIiIOudz9E1NGDEbx9HmVek1vS13KfFX6VRWYvUyFjDpoebK3u/O4AgQERUDP4z/Dh38RKFRSW4ODvi5jKJw8dPYm5mpqGb7O7Ot/v2IQgQGRnJrJkzuXDhAkVFxUxydmbzE09QWlZGXFx8t3R6jxnG58GqibnQjEIchw3k8s08Sqrr+e1MVxIKbpNUVM655Bxmj+/0XHFzn8x3+1TLFKIiI5kxcxYXL5ynqKgQZ+dJ3Km8Q0ZGOldDgvH28b2vLNwr90KXcp9GSXkVWwLnMHSgGd+eDWaQRXcPG23zyNPVia8OHENAIDwmHktzM76/FILHpInUNyjJLSgiLTOHoLAbzJjmcZ/Wma8OHAUEwmPisDQ35/SlYDwmOXbRZhMUFs6MaZ3twlRXJ3YdPAEIXI9JwMrCjNNBV/GYNIH6BiUXQsOpa1CiMNL07gLwdJvE7v1HVDajY5k93Yczl4IpLC7B1UnlDdvc3IrftO5vZ53dp3L0O9USm3vt/fGDuwFYtPxxPnnvVcY4TNRo78d3lN1Lx/4FHWU3+uoxXLwWE331KBUludiOn0JW8g2q7xQzcMioHp8LgkBEVDT+M6Zz7mIQRUXFuDg7EhufwO3yCoZbD9OMq9tUju5XLTuJi76Gm4evxvKizJtJZGekEh56kSlenUs0VG32wI42W9X3hwWdYpKHH6cPfQmo+onPP/gTo+0ndmuz79UZOsrvzJkzOX/hAkVFRTg7OxMVFUV9QwMymabHyhQ3F/bsPwQC3IiOJWC6L2cuXaawuAQXp4nU1tVx6MRpFD14uri5T2H/vq9BgOjIG3h4TuPQ/m8BCFy5hptpKTQ3NzPNy1etedQ2pbe2Xqls4NSxQ5iamWvoeqsvf/7gUyaMtSUxLYPJzp1edKpxiiWnDv4bQRCQGw/g2uWTOE/248wR1XOZu+wJQi8dp7KihMHDNL3h3N09+G7fXhAgKjKCGTP9uXjhHMVFRTg7uzBo0GCOHzuCpaXmUpApbpPYs/+wKr4d9eXspWAKiotxdVLFr6W5hek91BcXN08OffcVCHTrS5euWEfQhdNUlJcx1NpGQ6ftuErkp2XlypWUl5fz2muvUVpaipOTE+fOnVOvLMjPz9fwoP7ss89oaWkhMDBQ4z5//vOfef311/8jcZQIQpfXOSIi/2V8fX1xcnLiww8/VF+zsbFh+/btbN++XX1NIpFw7NgxTExM8PPzo6qqChMTE373u9/x3XffERwcjL29Pc8//zyHDx9m//79DBgwgL///e8cPHgQPz8/jh8/DsDWrVs5e/Ysu3btYuDAgfzf//0fly9f5oknntCIx4PoGr+wsDDmzJnDm2++qY7vw6ZpcRfX1x8iLrOiT+F6Qtmq/cZQero9rIfpA4Lw8G8zH5UKpWHvgR6Ai7T3t8UP4t/xjlrpvCY8/JvQeyj0tNuEuaJR3nugB9DUqtt7oAdgZtiolc6hNUZrmzf1nHsP1ANOJSe0tnlXpt1xg9kDui/H6iv9JdrVUYDEsh9e7/wg5kq19yaTCG1a6fKNtatnAHlj+z6pfj9t4d2XOPUFZ+N0rW3e1Xl4Dx+AQZFHeg/0AArcV/Ue6AFYVaZopas2sdHapkGrdm8khUdw8tZp167NvttP+z64SKf7Eqe+kl9t3HugHnAZkKG1zdvt2rUpLe3avwe20ut5qXZfMLjboJWutp/2R8tmVA3qPVAPjDLRPp0DW7RfDpMmdF9G3xesDB7eM+ge8tZKrXTluj0v3e0LdwXtxjiTxpj1HuhnSnG69mPf/ySD7f6z+6v8FIieLiK/aP7xj3/Q1tbG9OnTCQ4O5pVXXiEnJ4eAgAAMDQ156qmnWLx4MTU1NWrN3/72N+rr61mwYAFyuZzf//73Gt8/DNOmTeP7779n7ty56Orq8txzz/1YSRMRERERERERERERERH5hSNOuoj8pAQHB3e7lpub2+1aV4es+52zPv74Yz7++GP13/c8Wh6ETCZj79697N27V33txRdf/AHFD8fP29tbYw2gNmkSERERERERERERERER+fUhTrqIiIiIiIiIiIiIiIiIiPwPIWixsbmIdoinF4mIdCE0NBSZTPbAj4iIiIiIiIiIiIiIiIhIXxE9XUREuuDq6kp8fPxPHY0eaRe0nyO10NduQzKA6lbtNuJraNVuI0gAg37abVaofISNXo2rtNsIEqChXrtN5pQt2jfBe4/1fNx4b4wdp73NunrtNkAFGGyl3aTl3jjtN1PbsEi7JXySsmKtberqa7eZc1Ob9vVFt592ZQFAZqDdMy01ttPapgQtl1Y+wopMbTfDBdCd4tB7oB4w27lGa5va0j5au7YIYFjuwx2dqkGbduVI7/B32pts165AyEdrvzEtE920kkkytN+s0sR8YO+BHsCwsOta6aRW3U/+6isDR43WStdqNUJrm1caZvUe6AEU39Fu3GAs075BWig5ppXuaPFSrW1KJNptcAxw+bJ2x8yvXmKptc3ItCFa6QKctdujESAsfYBWukljtDYp8j+EOOki8j9HT6cL3UMqlTJ69IMHDBs2bKC6urrXfWNERERERERERERERER+rgiIy4v+W4jLi0R+Nfj6+mocyRwcHIxEIqG6uvoni5OIiIiIiIiIiIiIiIjI/y7ipIuIiIiIiIiIiIiIiIiIiIjIfwBx0kXkV8GGDRsICQnho48+QiKRIJFI8PPzA2DAgAFIJBI2bNjQo/b777/H2NiYb7/99qHtRkVFYWFhwbvvvgvA66+/jpOTE7t27cLa2hqZTMYzzzxDW1sb7733HlZWVgwcOJC33npL67SKiIiIiIiIiIiIiIg8CoJE52f5+TUi7uki8qvgo48+IiMjg/Hjx/OXv/yFtrY2bty4QWBgIOnp6SgUCqRSaTfdvn372LJlC/v27WP+/PkPZfPy5cssXbqU9957j6eeekp9PTs7m7Nnz3Lu3Dmys7MJDAwkJyeHMWPGEBISwvXr19m0aRMzZ85k8uTJj5x2ERERERERERERERERkZ8n4qSLyK8CY2Nj9PT0MDQ0xMpKtUO7mZkZAAMHDsTExKSb5tNPP+X//u//OHXqFD4+Pg9l79ixY6xfv56dO3eycuVKje/a29vZtWsXcrkcBwcH/Pz8SE9P58yZM+jo6GBnZ8e7777LlStXHjjp0tzcTHNzs8a1lpZm9PT0yc5IJT4mHEEQCFz9JMqGeo4f3I0gCCxesYH01ASCzh7jxT9/0O2+GRnpxERFIggCq9eup7GxkW++/grr4TYEzJ7LpYvnqa+rw0gmY5b/bLUuJzOV+JhrIAgsfUw1waRsqOfEoV0gwMLlG8lIi+fyuaP8/tV/aNjMzUomOTYMQRBYsHIrAI0NdZw5uhMEgTnLniQpJpSaqgpKC3NY/+wbHTZTSIy5jiAILOli89ShXQgILAjcxPXgM9RUVTDUxhYPL3+1zcKcJNITroIgMGPpNlWeNjVw6fBHDBxqi5vvctITrlJWmIHl0DHYOXqrtcm5xYSlZCEIsHW+NxU19ZyLSSX/diXbFvpy7Ho8OhIJckMDFk9xVOuGmkuws9ZBgoRLsXfV1y0HSJjn0Y9dZ1vxHKeLXCqhpLKdxJzOE2fys5NIjQsFBGYHPtsRXyVnDnzMoGGj8ZgeSEpsMNcvHWTzH/6l1tkM6sdEW9WpNyevKgEwM9Zh6XQjcgrvEhTViNMYPQaZ66JsEgiJbVJrywuSyE+/Cgi4zFTlkbKunOyEM9TeycPVfzslt6KoLs9Bz0COw+RVAAw2kzBmiAQkEJygSoPMAMaP0MFMDkFx7Uyy1UEQoLFFID6784SH0rxEbqVcRUDAc+5zANwuSCU3LYyq8lxmrnqD/JvXqSjJwHzQGEaM66yXw610GT+qPxLg9DVVOswUOizykXKr+C5XYpqZMl4PQ6mExiaB60kt6rKb0FF2u5UjARYs30hmR9l9/r6ym1xUTlhmIYIgsNVvEkVVdXwSFMOEoRas8RjHibhMahqbkRvosaTL8QUptwoJS0xHEAS2LJ5JRU0d5yMSyS+rYNsyf3acvMwgUxMcR1szfuQwDZuPEt+sjDRio28gCAIr12yioaGeowf2IggCy1au49B3ezC3GIjd2PHY2nWeyJOfncTN+FAEQSBAXf4aOHfwY6yG2TLZL5Dk6MvcLs7BwFCO58zONi8z4ybR6jblcRoa6jm4fx8gsHzlGi5eOIuORIKRkYyZXdoUbduiznRGdKRzIw0N9Rw5sBdBgMCVazn43R4sLCw70jlWrSvITiItXlXm/Zd1tgvnDn2M1dB76QyivOQWBlIZU2auUmtl42yxe2M7aS+9izI7n34KGaNf3goSCVlvf4bVopn0NzWmtbqOwt1HNOKbUnyHsOwiBAG2eE+kuLqeT4LjmTDEnNVu9lzJKCD3Ti0y/f4s71qOtNQ9ShnUtv0DSM4rISwlGwGBrXO9VOWj+DbvH7vMjmdXEZKcxaGwOP65ZTn302/oCPTtnQBouHQMXbOB6I91Rs9uInXHdtN/hD06hka0Nyppir7aRTcS/bGOSJBQf/EoumaW6I91Qt/ekdqjX9HPcghSjxlUf9W9P0wprSTsVqkqjzzHUVzTwD/DkpkwyJTHJtnyfWoed5RN5Nyp4/UA105dTgFhiTdVz2XJLCqq6zgfEU9+2R22LQsgJj2H3JJyZFIDAqd7/ChlASA5v5SwtFuqZzN7Skf+VvD+yRB2bFnGleRsbpVVIpPqscKz89n0GzoCPTtVHjUEHQNdXQx9FyA0N9EUFYyBmy8IAkKTkqaYUA2bOpbD6GejqkMtERdARxc9txkILc20ptyg36iJSAykCM1N3E2NvC+uuaqyENAR15IK3j95lR1Pq07g+fRcOINM5Cz1GK+ZR9l5XItPRQCeXjaHiupaLoTHUlBazjMr5hEcnURNgxK5oZRFvp3525f6DXD+8CeYmA1S/w0dfVOqaswwpWvfdDOM6vJcZqx8g/z061QUZ2A+eAwjHDr7pqJbSWQmhiAIAn6Ln1PbvXxUNd5w8V7O9XO7kOjoYCCV4+y1rEs5SkeALnU0oaMc+SM3lPLZsYtYmZqwxEfz1KziW4lkJan6Up+FKpul+alkp4RRWZbL3LVvkJMSRkzIflb9ZkcXXRKZSSEgCPgsUulK8lPJSQ6j8nYec9e+TnLEKRobajAwVOA0bZlaazNYNd6QIOFESAOgGm8smyEjp7CVS5GNACz2NeJOTRuhcZ3jjbysZJLjQkEQmLfiGUA1Djx39AsEQWD2ss1cu3QYiY4uzU1K5i1XjRUHmcKoQRIkQGiKaixhZAAO1hJMZRCcJDBtnIRaJRRWCJR0Oaizt7Fy2JVzVFVVYG0zGk/vztOvyvKTyL+pep7uAao8UtaWkxl/hpqKPCbP2c6t5Es0KWvQlyoY696ZRyIiP8Sv039HRKQXDh8+zO9+9zsuXrz40BMuERERLF++nL1793abcAGwsbFBLper/7a0tMTBwQEdHR2Na7dv336gjbfffhtjY2ONz1c7PgQgNjKMZY89gVxuTG1NFSmJ0Xh6z8Jr+hyS4iOZ5D6N4SN7Pr8uMiKcx9asQ65QUFNTjVQqZeHiziMIS0tKWLw0kLLSUg1dXGQoS1dtRtZhEyA1MYop3gFM85tLckIEzm5eWI/objcx+irzV2xBJjehrkbVI95MjsJt6hw8fBaQlnCDyd7zGDhoGJN9Or2N4qNCWXyfzbSkKDy8A5jqO4+UhAhmzV/JrAWrKCvO07B5M+4KM5Y8i6HMhIZalU19AyM8Ax5Xh0mOPIeefnfvp5CkTLbM88bYSEplXQPmxjKsLQZQUVtPPx0dblfXsW7GZMKSszR0Y4frEhTbhrJZwMhAdU2vH4yw0qGwXDVYuJ7SxrWUu1gYa+4WnxIbwuzAZzCUmVCvjq8hPnPXqcOMm+TLkOH2GjrHMXqcvKqkvrEdmaHqnu3t0KAU6KcLEiAjvxW5oWoSpCt5N6/gMvNZ9A1NaKxX2TSUW2BsPhxlXQU6OroMGuFKU30lOl1cPe2GSghObKexGQz1Vdfqm+BOrYBMKqFdALkhhKe1M2aIZheTnXyFKXO3ITUyQVmnsjlwmAPu/k9hKDOlrbWZjLhz9NfrfuzyxNH9+f5aE/WNKjsAbYJAQ2O7Oq3mA3QIimrGzKTTbnxkKEt6KLse3gFM9ZtLSkIETg8ouyHpBWzxdcbY0IDKhkb66ehgbKjP3bZ22tsFCqpqWe85nqLqOk1dfBpPL5qBscyQytp6zI3lWFuaUVFbj66ODmYKGc2td7vZe9T4RkdcZ8XqjcjlxtTUVJOcEMtUnxn4zAggIS4aY5MBtLa0dNOlxgbjv+wZjORdy58RXnPWq8OMtHehvrZSox0DiIy4wWNr1qPoaFMSE+Lx9vXDb/os4uNiqKyoYNGSQKKjI+/TadcWAURFXGfF6g3I5Qp1Oqf5zMB3hj8JcdGYmJjS0lM644LxX/bsffXMCK/ZXdI51pX6mjvo6GgeI1ufkknZyUvqv838PCg+cJqib45jPnMqhiOtufXhbgxthnazG5JZyNNeEzGW6lPZ0ISujg7G0o5yJAi4DBuoun6fS7W2OtC+DGrb/gGEJGeyZe60Dq0SZXMLsVmFTBg+GACf8aOxH9rzEbL6Y51puHSMdmU9EiM5bXduoww7T9vtEtoqy9E1G4gy9By6pppHGRs4ONNw8RjtyroOXRnKsPPc7dA1p8Vz977+4R5Xs0t4eooDJlJ9qpTN6OpIMJbq0dquyt95DsMZZiJj3lhrTV18Gk8vnoWJzJCq2nrMTeRYW5pzp6YOXV0dJtmNoLK2Hh2d7qeCPNIzTclhS8AUjI0MqKzvyN9bRUywVr1ochk5hMp6ZTetvr0zyqDj6rzVs52ApJ9qsl5ob0fX2JTGa+fRs3PsZrPfCAdaIi4gNCmRSI3QHT4G+vVXfdnejo6xGa1xV9FRmGrGNfUWWwI8MDaUdsY1pzOu5+MzcBvdva4AhMal8NSyORjLjDryV4G1lQUVNbXo6upSeLuCtXP9KC6/o6HrS/1OuHGWUWPdu9nMSb7ClDnbMLi/b5r1FNJe+qb0+Cv4LtrWbbzh4d9pt7a6jCn+G8hM6pwwvJpwk6cXz+wsR8ZdypGODhciE3G1H9ljHmUkXsF74TYMjUxo6IivlbUDU+c8hZHclLt3m7F19MNymOaYISPhCj4LtyGVdeoGWTswda6qD757t5nK8gI8/DdSVVGooXUao8/JENV4Q95lvFHf2I5uRx/s5qDPzdzubW9SdAjzlm/FqMs4MD05Etdpc5jss4CbiTdou3uXpoZ6jGTGap3tYAlhKQKNLZ3jjYYmqKwTMDJQjTcamqBfD79mexsrByxYzpwFKyktytfQ5aVewc1fVRbUYyPFvbFROTo6utTcKcDJZyO1lYXdDf/CEJD8LD+/RsRJF5H/SZydnbGwsGDXrl0I9/8a7YVRo0Zhb2/Prl27aG1t7fZ9//79Nf6WSCQ9Xmtvb+dBvPzyy9TU1Gh8Nj69/aHiqRWS+/4FosKvEBMRotXt4m4EkRB5pU9hM1JiGDNO9TYxOvwysX2wqWyo5+yxvcxetFZ9LSXqAqmxQb1qW5qUeMxcQ3by9V7Dek+wZdlUZ8pr6/GwH8F3wVFI9fXU34+z0cFhePfmdMQgHfT1YKiFhCHmEvT7g/fEflxNalOHSYy8SFJU7/G9n0n2ejjb6Xe7XlXXzr7z9dyuasNmcD+UTQIHLzXQv1/nQ72VfIG81J5tWtv7Yu+2HGVdOfpSYzzmvcTdVpXX1VhrCfbWPXcbmUUCMZntyKSQUyLgbqdDS5ffdJnxF8hOvNSjNj32DINsnNAzkNHS3ICT9xry0jufi9OY/jja9u+mq64TOHCpkfKqdoYP0oV7Vbnj3+hHKLs9YWlsxMtzpzDUVE5ycTmSjooi6cMAwcvRnqXebpTX1LFxrg+b5vkQFJOiEebHju/9LFm+hiUr1nLjWqeNpMiLpERf7lVrKDNm4do/0NrS3GvYrjg6T+L0qeMYGBg8XGR7aIv6ypLlq1m6Yo1mOqMukhzdez0zNDJmwdqXaG1p6jWsBvf6kT70J5YKQ/4Y4MbQAXJSiu+gkOrz+5kuNN3teSLuUXX36EsZ7Ine2r8HEZ2ZT0NzC0l5xaTkl/Qpjl3pN3g4rUW5qj8eIn/7DbHp1D0ElnJDXpruzFBjGSmlqh9bMYXluA6z6EUJXk5jWeLjTkV1HQojQ55/bP4DJ1Y1bD7CM43OLqShqYWk/FJSCkpRGBrwwiIfmnqzq6PL3dJ8WvOz0LdzpCUrGemUmQh9qNsSHV3ay4tpK83r8IC5r9F9YFyLVGUhv5SUgjJSCsqIyiokKrtvP1qnOY9jiZ8nFdU1SCQd7a6ks3Hoa/0uyEkmOy2S7LTOSeDMhAtkJ/XeN7V29E35Nzv7ptSYC9yM61nblZEOnkQEfUP/Hl70dMXL0Z4lPm5UVNeRcquQ6Js5RN/M0QhzM/YCGQ+wmRp1hiEjndA3kHX7Li3mAukP0KVEnWXIKEf0DWQ99muT7PVxtn/AeONsPeVVbYwY0g+bIf2wt9HD3qazfYiPuERCVO99jJ6BlPmrnqX6ThkAdkNQedX2QHYJxOe0IzOAGzcFwm8K2A99uM5C2VDP6aPfMHfJ6s77Jl0gJ6XnPLJx8MVh8goaah+u7xcRuYe4vEjkV4Oenh5tbW0afwMa1+4xatQoPvjgA3x9fdHV1eWf//xnn+2Ym5tz9OhRfH19WbFiBQcPHuw2qfKo6Ovro6+v2cHp6akGUs7uUzn63ZcIQFzUddym+HD84G4AFi1/nIybSWRnpBIeeokpXjM17uHu7sF3+/aCAFGREcyY6c/FC+coLirC2dmFQYMGc/zYESwtrdQatyl+mJoN5Nj+nQgIKIwHcDXoNK4evqrlRcDCwI1k3kwkJzOVG6EX8fBSuWo6e8zAxGwg3x/agSAIyI1NuX7lBM7u01XLi4A5S5+gtvoOChMz9SDKdcp0TM0sOXHgCwQBFMYDCA06hYuHH6c6bM4P3MhnH/wJW3tHMtLimeCscmEe5+aPwtSKy8c/RRDASGFKbOgxnKctJubqESpKcxk93hPbidO4dm43ClPNN6/eE0bz+RmVG2xochZjh1lxLTWH4jvVPLtA5RXV3HqXAJfOZQspue3UNLQyw1n1uqehCVxsdYnJbCO9APT7SyiqENg4uz95Ze3YWOmQWaiadJvoPgtjUyvOH/kMQRCQKUyJDDmOm/ciIoKPUV6Sy5gJntRW3SYvO4m48LM4T5lD7M0WqmrbWeBliEQC9UqBqRP1ySq6yyQ7PcyMdTkc1ICfiwFSAx2UTZ2TfCPG+2NkbEVskCqPpDJTMmKOYTbYgcKMUOqqinCd9RtSw/fR3FSHvlQBQFq+QG1DGz4TdZAAymZwGiWh5I7A6CE6mMjgcrxq8N2/HyTndtq0dfJHZmJF+Nl/ggCGclNSbhxFPmAQyeFHGOHgRXNjHTYOXsRc3o3MuPO5xGe0Ul3XzlxPA1VaGwWmjNcjp/gujrb9MVPocCykESszXWa46nOnpr2jHPkxwGwgx7uU3dCg07h4+GqUo6yOshsRepHJXp1uxt5jhvF5cBwAoRmFOA4byOWbeZRU1/Pbma7kVtSwNzyZwSaaA1xvR3t2nAwCAcIS07EfPpjryZkUV1TxzJJZHLsaTWllNSMGD9TQPWp8XdyncGjfbgQEYiPDcff04uiBvQAsXbGWoPOnqSi/zTBrG7VmgvssjE0tuXD0XyCATGFKVMgxXL0XExl8lIqSPGzHe5IWH0JTQx1SI4VGnN3cPdi/T7WEKToyAg/PqR3Li2D5ytXcTEuhpbkZLy9fDZ02bZE6n9w9ObhvNwAxkeFM9vTiSEc6l61Yy6Xz31NRXsbQrul0U6Xz4tF/qevZvXRGhRxV1bPxU0iLv0qjshapkbGGTYOhViqPllHDacwtpOTIOdXyIiDrnc/RNTRgxG8fR5lX1C2+3rZD2BGaBAiEZRcxcYgFVzIKKKlp4Dd+zhyMyaCuqQW5gd6PogPty6A27Z9aO240n58NAwFCU7JY5DER7/GjUTa3MM56EAm3ikjKK+ZcTBqz79M3p8VjNGMxSCTo2zvRFBOK/gQ3Gi6fBKDtzm0Mp82mrariPl0cRjNVOoOxTjRGh2IwwY36oBMA9B8+mv7WozBwnExTQoSG1mvkIP4drlrGEnqrhImDzAjOKqKkTslz0yZwp6EJM0MDjR/3oJpg+feJSwiCQGjCTexthnA9KZ2Siiq2LvXnYFA4dcpGFEbdf2A/0jN1GMnn528AAqGpt1jkPg5vh5Gq/B1mxYFrCdQ1NqOQao4dmm/GYzh9kSpv7RxpTonBaOYS+g22oTH8Iv0shyDpp0dzYkQ3m3dvpaLnPgskEnRtHLibnYT+ZH90Bw6hJeEa9Nejv7M37bVV98V1BJ9fuKEqC+q4jkDZ3Mq4YZaMG2ZJUWUNERkF3WxOcx7HF0fPIQgCYXEp2I8YyvWEm5RU3GFL4DyGDjTn27NXGGTe6V3T1/o9f/WLVJYXkZkcrtbaOvojN7Hixtl/ItDRN0Wo+qaUG0ewGdvRN431IvbKbmQmnX2Tg4s/igFWBJ/8FAQBI4UpcWFHcZq6hLjQo9wpy2WUg6cqL1uaGe82t7McOdrz7xNBqnJ0r44mZXSUo1n8buVciiuqiEjR9Cqzn+SPfIAVV0+p+lIjuSkJ146iMB1EfNgRRk3woklZR0VJFsW5SaREnWGc21zGdsT16qlPEQShi24w8WGHGT3emyZlHQMshnHjwm5MzIeobcbebKaqto0F3qrxRp1SYKqjAdmFrTjb62NmrMPhSw3kXGzAzFgHh5Gd5ddp8kxMTC05c+hzBFTjwPArJ3Byn865o18AELD0SYJOfc3l03sx7PB0SS+C2sZ2pjmoljMrm2GCjYTSKoFRgyQYG8HVJAHHERIUhlBRq1mOehsrf/Leq4xxmEh6agKOk1TL1EZN8EdmbEXUhU8BAanMlJtRRzEfMo6C9FBqK4uYPPs3KMyGkXB1N3LTIYiI9BWJ8LCv+UVEfqY89dRTxMfHc/DgQWQyGc3NzQwbNoyvvvqKuXPnIpVKkclk+Pr64uTkxIcffkh6ejq+vr6sXLmSDz/8sFcbGzZsoLq6muPHj1NaWoqfnx/jxo1j//799OvXj9dff53jx48THx/fo+YeXePQV2IyKnsP9ADkuvVaa6tbjXsP1AMNrb2/CX0QBv26exD1haLa7m93+sr8+m+01r6es0IrnbeLbu+BHsCR76u10o0dZ6a1zbr67hOYfWWwlXYTk3FxVb0HegAbFmnnzOkU97nWNtutR2ulSzSb2XugB2DU7yG9MrqQW6NdeRhj8vCeC/eQ9PJW/EG0CNq3KTnVvXsrPAjdKQ69B+oBv51rtLapNaPHaS3VaWrQ3m4PLzf6Qk1Q72/AH4TQrl05ko8errVNJrr1HqYHJBmJWpvUMR/Ye6AHUBvWuydnT0ittK8v/Udp1wa2Wo3Q2uYVZvUe6AEU39GuHzaWaf/zaaHkmFa6o3eX9h7oAUgk2sf38uVyrXSrl2g3fgSITNPOLyDAuUZrm2HpA7TS/XbBL9fjJS8r/aeOQo8MH233U0fhR0dcXiTyq+GFF15AV1cXBwcHLCwsaG1t5Y033uCPf/wjlpaWbNu2rZvGzs6Oy5cv89133/H73//+oexZWVlx+fJlkpKSWLNmTY8eNSIiIiIiIiIiIiIiIiL/u4jLi0R+NYwZM4bw8HCNa6+++iqvvvqqxrXg4GCNv8eOHUtZWVmfbOzevVvj70GDBpGe3jlL/Prrr/P666//oKanOIiIiIiIiIiIiIiIiIj8+hA9XURERERERERERERERERERET+A4ieLiIiXZDJHrwnyNmzZ/Hy8vovxkZEREREREREREREROTH59d6PPPPEXHSRUSkC103wL2fIUN+2l3K9XS021wWoA3tN2zVdvM1o/4tWttsE/77nUB7/4c80rYLra3a7edzt137U69G2pr2HqgHTE20d3Csrevb0bQ9YSTVrhx5TNZuYzsAy/5ZvQf6kZG0alfum9u0LwvCI9SXqf3Dew/UA/nt9lrbHF15QytdjulkrW06G2u/WaCZlhviXnnyW61tuiVop9Vvqtbapn5Dbe+BHsBdhXYbMssdbLW22Vat3YaZkv6PMPRt13LvthHa15eywY5aay2bGrUT9tO+Paoe7aGdybvabwg+2qBvS8R7wlBPu7JrLtW+vgiV2uXvBAvtNrQFaGj94eOqf4jBw0200k2i+4lYfcXEabxWukcZK4+36f3Y9J7Rfvwo8r+DuLzoV0JwcDASiYTq6mpAtY+IiYnJj3JvGxubhzpl58ciNzcXiUTygxMhPzajR49+4EcqVXVYGzZsYPHixf+1OImIiIiIiIiIiIiIiIj8MhEnXX4leHp6UlJSgrGx9sez/dwYNmwYJSUljB/f+2z3TzFBIyIiIiIiIiIiIiIi8ktEkOj8LD+/Rn6dqfofRE9PDysrKySSX8/aPF1dXaysrOjX78dbBdfSov2SFxERERERERERERERERGRh0GcdPkF0dzczG9+8xsGDhyIgYEB06ZNIyoqCui+vOhhOXXqFG5ubhgYGGBubs6SJUs0vlcqlWzatAm5XI61tTX//ve/Nb4vKChgxYoVmJiYYGpqyqJFi8jNzVV/f29Jzl//+lcsLS0xMTHhL3/5C3fv3uXFF1/E1NSUoUOH8tVXX6k193uvVFVVsWbNGiwsLJBKpdja2qrDjxgxAgBnZ2ckEgm+vr4adt966y0GDx6MnZ0df/nLX3r0nnFycup2vHRfiIqKwsLCgnfffRdQHRvt5OTErl27sLa2RiaT8cwzz9DW1sZ7772HlZUVAwcO5K233npoWyIiIiIiIiIiIiIiIiK/HMRJl18Qf/jDHzhy5Ah79uwhNjaW0aNHExAQQGVl5SPd9/vvv2fJkiXMnTuXuLg4goKCcHd31wjzwQcf4OrqSlxcHM888wxbt24lPV21MWFraysBAQHI5XJCQ0O5du0aMpmM2bNna3iWXL58meLiYq5evcrf//53/vznPzN//nwGDBhAREQEW7Zs4emnn6awsLDHeL766qukpqZy9uxZ0tLS+OyzzzA3NwcgMjISgEuXLlFSUsLRo0fVuqCgINLT07l48SKnT59m06ZNpKWlqSesAOLi4khMTGTjxo0PlXeXL19m1qxZvPXWW7z00kvq69nZ2Zw9e5Zz587x3Xff8eWXXzJv3jwKCwsJCQnh3Xff5ZVXXiEiQvtNxkRERERERERERERERLRBQPKz/PwaEU8v+oXQ0NDAZ599xu7du5kzZw4AX3zxBRcvXuTLL7/Ezc1N63u/9dZbrFq1ijfeeEN9zdFRc7f8uXPn8swzzwDw0ksv8Y9//IMrV65gZ2fHgQMHaG9vZ+fOnerlTV999RUmJiYEBwfj7+8PgKmpKR9//DE6OjrY2dnx3nvvoVQq+dOf/gTAyy+/zDvvvENYWBirVq3qFs/8/HycnZ1xdXUFVBv83sPCwgIAMzMzrKysNHRGRkbs3LkTPT099bWAgAC++uordb599dVX+Pj4MHLkyD7n27Fjx1i/fj07d+5k5cqVGt+1t7eza9cu5HI5Dg4O+Pn5kZ6ezpkzZ9Tpf/fdd7ly5QqTJz/ciRxZGWnERt9AEARWrtlEQ0M9Rw/sRRAElq1cx6Hv9mBuMRC7seOxtXPQ0GZm3CQmKgJBEHhs7QYaGuo5tP9bQCBw5VounD2Njq4OTY2NrFrzuFqXnZlKQvR1lY3Vm1E21HPi4FcICCxavpGYiBDq62oxMpLhM2uhhs2czFTiY66BILD0sacAVPpDu0CAhR36hvoaDI3k+Mxc2KFLITFGZXNJF92pQ7sQEFgQuInrwWeoqapgqI0tHl7+apuFOUmkJ1wFQWDG0m0ANDc1cOnwRwwcaoub73LSE65SVpiB5dAx2Dl6q7UptwoJS8pAALYsnE5FTR3no5LIL7vDtiUzScguIKuojNFDLJk2YYxaN2ygDmOtdUECF6I6d8+3MpWwcKo+/z7VxEJPParq28ktbafgdrs6TEF2EmnxVwEB/2Wd8T136GOshtoy2S8QgPOHP8HEbJD670GmMHqQBCQQmqw6HcjIABysJZjKIThRYKg5WBhLKK8RyC7pfC4luYlkJ6tsTpv/HABlBancSg2j8nYuAavfQFe3P6GnPkIxYDCO05YDMNhMwpihEiRIuJKgOslDZgATRuhgqpAQFNvGJFsdBKCpBeKyOtNZfCuJzKQQEAR8FqlsluSnkpMcRuXtPOaufZ3kiFM0NtRgYKjAadqyTm1uItlJqvh6LVBpS/M74zt7zRvEheynvqacgUPtcHCbB0B6RgZRUdEIgsC6tWtobGxkz9d7GT58OHNmBxAeHk5BYSFGhkbMmzdXo+wmF5UTllmIIAhs9ZtEUVUdnwTFMGGoBWs8xnEiLpOaxmbkBnosmdRZFpJziwhLykRAYOsCPypq6jgXlUz+7Uq2LZ5OaGIGFbX15JSU88bjizVs5mamkBQbhiAILFy1paPc13HmyJcgCMwNfJLTB3dgaj6IUfaOjLBVee09Sn1JzbpFeFwSgiDw5IpFpN/KJyI+mYKS27z01Fo+/eYIlhamTBgzinG2mm1kVkYacdHhIAgsX/MEyoZ6jh74GhBYsmI9RjI5B7/ZiZmFJTMCFqh1KTn5XEu4iSAIPL00gIrqWi7ciCe/rIJnA+fw/bUYKmpqsR02iAAP5x5sqtrAFeo28GsEBJatWM+h73ZjMdCSMfbd28CbGZlERsciCAKPr1lFY2MjX+3dh81wa+YGzCIyOoZbufmMsLHG3dWlM77FdwjLLkIQYIv3RIqr6/kkOJ4JQ8xZ7WbPlYwCcu/UItPvz/IuZQFANs4Wuze2k/bSuyiz8+mnkDH65a0gkZD19mdYLZpJf1NjWqvrKNx9RK1Ly8zmRmw8ggCbVi0jIyeXyLhECktKeWHLJiLiEjlxPoj3XnmR+0nNzuNaXDIC8FTgPNJvFXAjMY380tu8/MRj7DtzGV0dCcqmZjYHzussu3klhKVkq8ruXC8AMotv8/6xy+x4dhUnbiRSo2xCLtVnyRTNcUJKTgHXEtIQgKeX+KueaUQC+WXlPLtsDjHp2eSWlCOTGhA4fYqmVsv81bEcRj+bsQC0RFwAHV303GYgtDTTmnKDfqMmIjGQIjQ3cTc1UtNmyR3CsksQENgybQLFNfV8EpLIhMHmrHZV2fhXaBJWCkOWOo7q1N0qJCwxHUEQ2LJ4pqqPiEgkv6yCbcv82XHyMoNMTXAcbc34kcM0bWrZvwCkZ2QSGa1qy9avWU1jYyO7936DzfDhzAnw5/MvvmSghTkOY8dib9elPSq8TVh6vqodm6ka82SW3uH9M+Hs2DSfr67GoSPRobGllS0zXDVsJheUEXYzF0GArf6qsUpmSQXvnw5jx+bFhN3MJbP0DrZWZkyzt1Hr0jKziYiJQxAENj62nIycW0TFJlJYUsLvtz7JxZAwausbkBkZMm+mn4bNtKwcwmMTEQSBJ1YuISMnj4j4JApLynjx6ccJj00kr6gEI0MpSwKma2gzM24SG60a46xaoxrjHD7wDYIAy1euJSoynOqqSgoKcnlue+eLsrysZJLjQkEQmLdCNdZtbKjj3NEvEASB2cs2c+3SYSQ6ujQ3KZm3fKta+9O1gQ9v81ZmComx1xAEgcWrngZU/cvpw7tAEJi//AnSk2MoKcpFaijDb3agWjvkXt8vkXA5vvMUL0sTCXPcdNl98S7Oo3WQ6qn6/tgufb+2fUx2Zirx0dehy9jz+EGVh/ui5RtIT0sg6OwxXnztA+5H27FyblYyKR198PyVW9Vl4ezRnSAIzF72JEkxV6mtukNpYTbrnv1LN9siIj0herr8QsjOzqa1tZWpU6eqr/Xv3x93d3fS0tIe6d7x8fHMmDHjB8NMnDhR/X+JRIKVlRW3b98GICEhgaysLORyOTKZDJlMhqmpKU1NTWRnZ6t148aNQ0ens8hZWloyYcIE9d+6urqYmZmp73s/W7duZf/+/Tg5OfGHP/yB69ev9yl9EyZM0JhwAdi8eTPfffcdTU1NtLS0sG/fPjZt2tSn+wFERESwfPly9u7d223CBVQTQnK5XP23paUlDg4O3dL/oLQ2NzdTW1ur8WlpVh1lFx1xnRWrNyKXG1NTU01yQixTfWbgMyOAhLhojE0G0PqAvWuiIsJZteZx5AoFNTXVJCXE4e07Hd/p/iTERdPWdhdlQwOyLnEHiIsMZeljTyJXGFNbU0VKYjRTvP3x8ptLcnwkZSWFzF28mttlxd1sxkWGsnTVZmRylRYgNTGKKd4BTPObS3JCBLdLC5mzaA3lXfTxUaEsvk+XlhSFh3cAU33nkZIQwaz5K5m1YBVlxXkaNm/GXWHGkmcxlJnQUKvyBNM3MMIzoHMiKTnyHHr63Y9QDElM5+mF0zE2MqSyrgFzYznWA82oqK1HV0eHi9HJSPX1uukchutyIboVZZOAUcfpgXr9YOQgXfLLVAOUukaB/rrdZ/BT44LxX6aKb32X+HrNXq8Ok3DjLKPGanqg2Q6WEJoi0NgMhvqqaw1NUFUnIDOQ0C7A2GESWns46Tkr6QrT5m9DamSCsk5l03KYAx4BT2EoM+VuazNpMWewHqM5KWg/TIfghHaUzYLaZn0T3KkVkElVNhWGEsJT27EdotnFZCRcwWfhNqQyExo6bA6ydmDq3A6bd5upLC/Aw38jVRWaHm9ZiVfwWqAZXytrB6bM7oyv6/R1uM1YT2XZLbUuIiKCtWtWo1DIqa6pQSqVsnjxIvX348ePp7q6Bh3d7t1hSHoBW3ydMTY0oLKhkX46Ohgb6nO3rZ32doGCqlrWe46nqLpOQ3c1MZ0tC3wx6VqGLM24U1tPPx0d5nk4MmygKfM9uh8FmxAdwoKVTyOTG1NXo0pnelIU7tNm4+E7n9SEGyiMzWht1Tza8lHqS1h0Ak8sX4ixXEZVTR12I6xZv2QuAxQymlvvYmqioKWl52M4YyOvsXz1JmQdbUNyQgxTfWbiPX02ifFRhIcG4TBxUjfd1bhUnlrij7HMiKraesxNFAyzMudOTR26ujqs8p/GY/5e5JV2PyI1OvIay1dv7GjHqkhOiGWaz0x8ps8mMT4akwGmD9y/60ZkFOtXr9QoD0sXdf4oCQm7joGBfjddSGYhT3tNxFiqT2VDE7o6OhhLO8qCIOAybKDqeg8bANanZFJ28pL6bzM/D4oPnKbom+OYz5yK4Uhrbn24G0OboRq6a1FxbFy5DIVcRlVNLWNG2rB22UJMFApaWluZ6jYJ2xHDe0xnaGwSmwPndeRvHXYjhvH4Iv+OZ9rK3bY26hubUMiMNNOZnMmWudMwNpJSWadE2dxCbFYhE4YPBqCgopr1090putP9uOar8feeqWHnM7XsfKaT7EZSWVuv0Q8+av72G+FAS8QFhCYlEqkRusPHdB533N6OjrEZrXFX0VGYdreZVczT08arbCpV9+5q80JaPm7WA7vr4tN4etEMjGWGVNbWq+v3vT7CrKPe9IS2/QvAjYhI1q1+DIVcoS67SxZ1vuQYYGLSYz0NSctjywxXVTtW34iyuZXY3BImDFWl7W5bO/VNLSikPZT71FtsmTUZY6N72hZibxUzYZglAOcTs5DqdT/++HpkDBtWBaKQy6muqWXMyBGsCVykKrstrRSXlrFy0TxKy7qPgcKi4tm0YnGXcj+cdUvnY6KQ09zaiqODHVU1tej2UI6iIq6zcvXjyOWdYxwvnxn4zfAnPi4a3+mzGDR4CL5+/hq6pOgQ5i3fipHcpLPdTY7EddocJvss4GbiDdru3qWpoR4jmeaBFT9FG6itzfioqyxa+VS3fmKyVwCefvNIib/BmHGTqK2p7FZP7YfpcCWhHWVTZ9+v1w+GW0oorFC99DGVS7ie2s4AueY4R9s+Ji4yjGWPPalOZ0piNJ7e/kzzm0NyfCST3KYxfGTPx85rO1ZOig5h3ootGHXtg5MjcZs6W1UWEm4w2Xs+FoOG4e4zv0fbIiI9IU66iKiPQv4h+vfX7FQlEgnt7apZ7Pr6elxcXIiPj9f4ZGRksHr16h+8xw/d937mzJlDXl4ev/vd7yguLmbGjBm88MILvcbdyMio27UFCxagr6/PsWPHOHXqFK2trQQGBvag7plRo0Zhb2/Prl27aG3t3lE8alrffvttjI2NNT47d3zcp7gtWb6GJSvWcuNaSB9T04m+gQGr123kTkXFQ+nueTjdv5FzVPgVYiJ6j4ekw5Xw3r/R4ZeJ7YNO2VDP2WN7mb1orfpaStQFUmODetW2NCnxmLmG7OTeJ++8Jtqx1MuV8pp6lM0trPSbzI3UzgnFCSN1GT+yu+PgqCG66OtJsLbUZaiFDlfiWrkc18rEkbrqMElRF0mO7j2+BTnJZKdFkp2meltrNxTGDO3ZBTOrBOKy25EZgF4/CTFZAiMsO8Omx10gM+FSj9q0mDMMHuGEvoGM0twk8jMiyM9ULYMbay3BfljPNjOKBGIy2pBJIbukHXd7HVrvCl3ue4H0uJ5tpkSdZcgoR/QNZN3KAkB67AUy4h8Q3+gzDBmpim9TYx03LnyJ+6y+T6DK5XKe2vwkzc29b7JtaWzEy3OnMNRUTnJxeY9xfRDeE8awdNokymvqAYjJyMN1jI1GmNgbQcRHBvd6r9lLNzJn6SZiw1Xl5lHqy4O4dD2KcWNGYSQ1YN3iOaxfMpfgiNhedfeTnXmT1MRYUpPieg3r5eTAEt/JVFTXUqds5Oszwayb4/PQNhcHrmHJ8rVEXH/4NrCxsZFF8+cSE5fwg+EsFYb8McCNoQPkpBTfQSHV5/czXWi62/OP7R9EEDT//QEuX7uBg91oDPvQb9/PxfAYxo8egZHUAKm+Hk8vn8/tyuof1ERn5tPQ3EJSXjEp+SXca+L7ume/l9NYlvionqnCyJDnH1tA8wMm8Lqibf5KdHRpLy+mrTSvwwPmXp72nreWCkP+OMuFoQNkpJRUklJaSVT+bWLye345opFOR3uWertRXlPHxrk+bJrnQ1BMSq866L1/6Ssrly9j1YpAwq79cJ8WfauYhuZWkgpvk1J4G6lef56d5UZZbUOvNqJzilTagjJSCspobG5lledEwjMLetVeDgvHwc4WQ0MpqNvMvhWkoGuRHe2RFIXMiOc2PNanctQTKUkJjJ/opP47PuISCVGXe9XpGUiZv+pZqu+UPZS9n6IN7MlmTPhl4vrQvxjJFKza+DwtLZ0T+w7WEsZad39WNlYS9PvDUHMJg80kD1PdfrQ+Rlt6GivH3bhEQuSVPumzUmIYM077VQY/FwSJ5Gf5+TUiLi/6hTBq1Cj09PS4du0aw4er3my1trYSFRXF9u3bH+neEydOJCgo6KH3M7nHpEmTOHDgAAMHDkShUDxSXHrDwsKCxx9/nMcffxwvLy9efPFF3n//fbUnS1tbWy93UNGvXz8ef/xxvvrqK/T09Fi1alWfJp/uYW5uztGjR/H19WXFihUcPHiw26TKo/Dyyy/z/PPPa1zLLKgGwMV9Cof27UZAIDYyHHdPL44e2AvA0hVrCTp/mory2wyztul2X1d3Dw7s+xpBEIiOvIGH57SO5UUQuHINJ44e5OSxQxpeOgDObtM4tn8nggDx0ddw9fDlRIeL58LlG2hubuLsie+wGDhIQ+c2xQ9Ts4EqLQIK4wFcDTqt0h/apdIHbqSluYmzJ/ZhbqnSu06ZjqmZJScOfIEggMJ4AKFBp3Dx8ONUh25+4EY+++BP2No7kpEWzwRnlbv6ODd/FKZWXD7+KYIARgpTYkOP4TxtMTFXj1BRmsvo8Z7YTpzGtXO7UZhaasTZe6IdO05dAUEgLDEd++GDuZ6cSfGdap5ZNAPPcbZ8c/E6Awd0lvWknDaq65uZ5dofCSpvEze7fkSl3yUtrw39/lBY3o772H4MkEkoq+ockUxwm4WxqSUXj/4LQRCQKUyJCjmGq/diokKOUl6Sy5jxU5i/+kUqy4vITA4HIL0Q6pTtTBun+smvbIaJIySUVgqMHCTBxAhCkgSySwXcx0ioa+xMo52zP/IBVlz7/p8IAhjKTUkKP4piwCASrx1h5Dgvmhvr8Fv2EjV3CslNU9lMyxeoVbbhO1EHJCqbTqN0KKkUsB0swUQmIajD7bi/LiTndk4qjnXxRzHAiqunPkUQBIzkpiRcO4rCdDDxYYcZPd6bJmUdAyyGcePCbkzMh3TGd5IqvmGnO+ObeP0oCtNBJHTEt6mxjhNf/I6hoyZRmBXDyHGqpRGT3d35dt8+BEG199OsmTO5cOECRUXFTHJ2JjIqkoaGBmQyWbf64j1mGJ8HqwatoRmFOA4byOWbeZRU1/Pbma7kVtSwNzyZwSaaWq8JY9hxOhhBgNCkDMZaD+JaShbFd6p5duF07tTWY6Yw6jZJOcljBgPMLDl9cAeCAHJjU65fPonTZD/V8iJg7rInCLt0jMqKUgYNG/HI9QVgqstEvjx0ChC4HpuIpbkppy+H4eE8nvoGJZdvxFBWUYnNUM36DTDJzZPD332FIAjERoXjPsW7w80dlqxYx5Rp07ldVkJSfLRmHjk58O/jF0CA0IQ0xg4fwvWkdIrLK9m6bDZ/+tc3ONqOIC49F8+JdhpaFzdPDn33FQh0s7l0xTqCLpymoryMoT20gR5uruz97gCCABFRMfjP8OPcxUsUFpXg4uyIm8skDh8/ibmZmWZZsB3CjtAkQCAsu4iJQyy4klFASU0Dv/Fz5mBMBnVNLcgNunspGAy1Unm0jBpOY24hJUfOqZYXAVnvfI6uoQEjfvs4yrwiDZ2nqzNfHTgKCITHxGFpbs7pS8F4THKkvkFJbkERaZnZBIWFM2Oa5nKdac7j2XnkDIIgcC0uGUszU04Gh+Pp6EC9spGa+gb2nbmMQmaomc5xo/n8bJjquaRkschjIt7jR6NsbmGc9SCySyrYezmSwaaab/sBvBzH8u/jF0EQNJ9pRRVblwVwMOg69cpG5Ibd+1pt8/furVT03GeBRIKujQN3s5PQn+yP7sAhtCRcg/569Hf2pr22qrvNUYPZcS0ZBAjLLmbiYHOuZBZRUtvAb3wc+Z2fE8U19dzI1fyR7e1oz46TQSpd1z6ioopnlszi2NVoSiurGTG4u5eMNv3LPSa7u/HNvv0ICERGRjNr5nTOX7hEYXExk5ydiI2Lp7y8AmtrzSVN3vbWfB6kqn+h6XkscrHH2344yuZWxg0dyJW0XPaGJWDcg6eL91gbPr8YCQiE3sxlketYvMeOUJWHYZZ42lmz92ocAxWaL7c83Saxe/8RQCA8OhZLC3POXLzCZBcn6huUDBlkycET32NladHN5lRXJ3YdPAEIXI9JwMrCjNNBV/GYNIH6BiUXQsOpa1Ci6OGFmqv7FA7s2wNATOQNJntO4/CBbwAIXLGW6qpKjE0GaLS9TpNnYmJqyZlDnyMgIDc2JfzKCZzcp3Pu6BcABCx9kqBTX3P59F4M7/N0+SnaQG1sukyZzgCzgZw88G8EVP1E2OWTTJrsp1peBMwP3MTlswdRNtRjJOscB6bmC9Qo2/BzVL2rVzaD82gd4rLaySgU0O8vofiOgKWJgKeDDlX1mrMu2vYxzm5TObr/SwRBIC76Gm4evhrLizJvJpGdkUp46EWmeM3S0GozVnb2mMkAs46y0NEH3ysLZ4/uBGD20ieorb6D3MT0V3VirMh/Hokg9OHVisjPgu3bt3Po0CG+/PJLrK2tee+99zh58iTZ2dkkJCTg5+dHVVUVJiYm7N69m+3bt/fpNKPg4GBmzJjBK6+8wqpVq7h79y5nzpxRbwxrY2PD9u3bNSZ3nJycWLx4Ma+//jpKpRInJyeGDBnCX/7yF4YOHUpeXh5Hjx7lD3/4A0OHDmXDhg1UV1dz/Phx9T18fX1xcnLiww8/VF/rais3N5cRI0YQFxeHk5MTr732Gi4uLowbN47m5mb++Mc/cvv2bSIiIrh79y4KhYL/+7//48knn8TAwABjY+Me7d4jMzOTsWNVa8GvXbvW571Vut6ztLQUPz8/xo0bx/79++nXrx+vv/46x48fV5+6dL/mh9L/QyRlPdzbla70k2jx9rWD+rvdBzZ9QRC074zatNQW1Xb/4dxX5jYf1lr7avK83gP1gI+7gdY2k7K00w0aqNt7oAeQW6D9ketjRmo3KXm3Tfty5DNMu0waFHmk90APQBhkrZUu0mJR74EegJ6O9vXbrvWHPToeRL7UXmuboytvaKXLMX24/a+6MoCH897ritl17dqGK09+q7VNtwTttPpN1Vrb1K/o3VvhQdxVmPUeqAd00uO1ttlW3X2JU1/QlWvfT2A3sfcwPdHHF0I9UT64+zLEvmKZcEY7YT/tXyJV203tPVBPJu82aW3ztkHPy+z6QrFSu7JrLq3V2qa2bWCWqYfWNhtaH9477h5nI3te8tYbz0/S/rCIHP3up4z2BX1d7ccptxu7Tyb3hRkTtB/L/dRk5+T81FHokVEPscfmLwVxedEviHfeeYdly5axbt06Jk2aRFZWFufPn2fAgAGPdF9fX18OHTrEyZMncXJyYvr06erTgPqCoaEhV69exdramqVLlzJ27FieeOIJmpqaflTPFz09PV5++WUmTpyIt7c3urq67N+/H1B5rnz88cfs2LGDwYMHs2hR7z9gbG1t8fT0xN7e/qE3s72HlZUVly9fJikpiTVr1vTZ00ZEREREREREREREROSnQhAkP8vPrxHR00XkfxZBELC1teWZZ57ptpTn54jo6dI7oqdL74ieLr0jerr0jujp0juip0vviJ4uvSN6uvSO6OnSO6KnS+/8L3q6ZGXf6j3QT8DoUSN+6ij86Ih7uoj8T1JeXs7+/fspLS3Vei8bEREREREREREREREREZEfQpx0+R9g3Lhx5OXl9fjdjh07WLNmzX85Rj89AwcOxNzcnH//+9/dlmf1tKHmPc6ePYuXl9d/OnoiIiIiIiIiIiIiIiL/MQRxp5H/GuKky/8AZ86c6fFYYwBLS8ser//a+aFVdV03wL2fIUOGPPC7/zTNbdq5dwLc1dF+SYm2S32a27R3T9Z2uURTi/ZLUXSU2rsKV5X3ftRmT1TWa7d0C6Bfv56PG++N6jrtV5SaDtD+mWq7TEgm1S6dADnKoVrpBvXTvmuUtGjnIm+hX621zRZB++cSVKPdUoBRBt1Pg+krulrWNSt5vtY2G/RNtNZqi7ZLhACiHLV7GeL3+UqtbQqjxmqt7VesnYt6+yOscNeVadl+6mj/I0OnTstyX1uttU3Leu21jaMnaaWTZml/dK9JUZJWukZz7ZcIlTSaaq2VSLQrg4V12u+naGk8rPdAPZBbrX0677ZrPz66lV6ila502iitbYanm2il8xlTrrXNW7d/ucuERH7+iJMu/wPcO2JapG+MHj36p46CiIiIiIiIiIiIiIiIyK8A0afoV8KGDRtYvHjxTx2N/wlsbGz6fMyziIiIiIiIiIiIiIjIzw0Byc/y82tEnHQR+VUgTjqJiIiIiIiIiIiIiIiI/NwQJ11E+kxLy8Mfw6aN5qfklxZfERERERERERERERERkZ8v4qTLfwlfX19+85vf8Ic//AFTU1OsrKx4/fXXAcjNzUUikWhs4FpdXY1EIiE4OFh9LSUlhfnz56NQKJDL5Xh5eZGdnd2jvfb2dt5++21GjBiBVCrF0dGRw4cPq79va2vjiSeeUH9vZ2fHRx99pHGPe94jb731FoMHD8bOzq7XdNrY2PDmm2+yfv16FAoFTz31FABhYWF4eXkhlUoZNmwYv/nNb2ho6Nx8dO/evbi6uiKXy7GysmL16tXcvn1b494PSv/rr7/Onj17OHHiBBKJRCPfkpKSmD59OlKpFDMzM5566inq6+sfKY33s3PnTkxMTAgKCgJUz/q5555j+/btDBgwAEtLS7744gsaGhrYuHEjcrmc0aNHc/bs2Ye2JSIiIiIiIiIiIiIi8qj81MuI/peWF4kb6f4X2bNnD88//zwRERGEh4ezYcMGpk6diq2tba/aoqIivL298fX15fLlyygUCq5du8bduz2f8vL222/zzTff8Pnnn2Nra8vVq1dZu3YtFhYW+Pj40N7eztChQzl06BBmZmZcv36dp556ikGDBrFixQr1fYKCglAoFFy8eLHP6Xz//fd57bXX+POf/wxAdnY2s2fP5v/9v//Hrl27KC8vZ9u2bWzbto2vvvoKgNbWVt58803s7Oy4ffs2zz//PBs2bODMmTO9pv+FF14gLS2N2tpa9f1MTU1paGggICCAKVOmEBUVxe3bt3nyySfZtm0bu3fvfqQ03uO9997jvffe48KFC7i7u6uv79mzhz/84Q9ERkZy4MABtm7dyrFjx1iyZAl/+tOf+Mc//sG6devIz8/H0NDwoWxmZ6YSH30dBIFlqzejbKjn+EFVuhct30B6WgJBZ4/x4msfdNdmpBEXHY4gCCxf8wTKhnqOHdiDgMCSFY+TlhxPUWEehoZGzJq7RK3LyUwlIeYaCAJLHlNNpCkb6jl1aBeCAAuWbyQzLZ7L547y/Kv/0LCZm5lCUmwYgiCwcNWWDm0dZ458CYLA3MAnOX1wB6bmgxhl78gI2/EdNlNIjLmO0JNNBBYEbuJ68BlqqioYamOLh5e/2mbxrSQyk0JAEPBZ9BwAJfmp5CSHUXk7j7lrXyc54hSNDTUYGCpwmrZMrU3OKyEsNQcB2DpHdbJLZnE57x+/wo5nVrDvaiwVNfXYDrFgzqTO0z5sBvdjoq0eEiScCFFNKJoZ67BshoycwlYuRTYCsNjXiDs1bYTGdZ5yU5ybSHbSVUDAa4EqvqX5qdxKDaPydi6z17xBXMh+6mvKGTjUDge3eQCUFyZRmH4VAYFJM7ap8qiunFuJZ6i5k4fLrO3oSxXEXvoYI+NB2LktV9u8XZBE/k1VHrn6P6fWZsWfoaYiD/fZ2ym9FUPqjf3M2bRDQ5eXFgIIuN3T1ZaTmXCGmvI8Js/Zzq3kSzQra9CTKhjr3pm32qYToDAnifSEqyAIzFiqSmtzUwOXDn/EwKG2uPkuJz3hKmWFGVgOHYOdo7eq/GUlk9JR/uav3ApAY0MdZ4/uBEFg9rInCbt4BB0dHZqbGpm3YktnWSi8TVhGAYIgsHWGq6oslFby/tlwdmycx1eh8ehIdGhsaWXLdBfNMpSSjYDA1rleHWXoNu8fu8yOZ1cRkpzFobA4/rml83ncIzPjJrHREQiCwKo1G2hoqOfwgW8QBFi+ci1RkeFUV1VSUJDLc9tf0tBmddRvutTvowe+BgSWrFiPkUzOwW92YmZhyYyABRp5m5GgKkczlnTJ2yMfYTnEFlff5cRfO0l9TQW3i7NZ+uRbam12RipxMSqbgaufVLUpB/eAILB4xeOEXjlHddUdrG1G4ek9qzOPcosIS85S5e0CXypq6jkXnUz+7Uq2LZrOkdAYdHV0UDa3sGW+j0Y60zKzuREbjyDAplXLyMjJJTIukcKSUl7YsomIuEROnA/ivVde7Ja/6RkZREVFIwgC69auobGxkT1f72X48OHMmR0AwNd792JhMVD9N0BK8R3CsosQBNjiPZHi6no+CY5nwhBzVrvZcyWjgNw7tcj0+7N80pgfLb6ycbbYvbGdtJfeRZmdTz+FjNEvbwWJhKy3P8Nq0Uz6mxrTWl1H4e4jnfEtuUNYTokqvtPGU1zTwCdXE5kw2IzVLmN4/3IcgxSGOA4xZ/wgM83nkpSpKrsL/KioqeNcVMdzWTyd0MQMKmrrySkp543HF2vENbmgjLD0fJV2pqo/zCy9w/vfX2PHEws5HZfOnTol2ber+EvgdA2tKn+LERDY4tWRvyEJTBhszmo31cuQf11NxEphyFKnzs3utU3no9jUto8ASC4sJywjX6XtaDMySyt5/9wNdmyYy55riehIJMgN9Fg8SfMlUHJ+aafd2Z6ddk+EsGNrIFeSsrh1uxKZgT4rpjqqdalZuVyPS0IQBDavWEj6rXwiElIoKLnNS5vXEJmURnZ+EaOsh+DpPOG++N5WPVNBYOtMt85neiacHZvm89XVuM42sKONVJWjYsJSshAE2Dpf1RZnFt3m/SOX2PGb1ZwIT6BG2YRcqs8STycNm9rGty9tfVLMVWqr7lBamM26Z//yo2jzs5NIiwsFBAICnwVU7efZAx9jNcwWj+mBhJ77lrrqcgZZj8HZcy4ANzOzuBEThyDAxseWo2xs4stv9zPCehjz/Wdw4PgpdCQ6yIwMmTPTTyOPCrKTuNnRH85a1tlmnz/0MVZDbXH3CwTgwuFPMDEbpP5b234UYOTQ/jjZqU73ORpUB4C5iS4rAxRkFbRw/noDU52kGMt1GTKwH18cqVZrte3XyvJV4w1BEJg8WzVmKC9MJT89jOryPHyXv05i6F4kEh30pHIcuow3VP3hDQRBYMWaTTR09IcCAss6+sP93+zE4r7+sCQ3kZwUVR5Nna+yWVaQSm5qGFW3c5m1+g10dfsTduojFKaDmTi1ez8uItIToqfLf5GJEyfy5z//GVtbW9avX4+rq6vaO6I3Pv30U4yNjdm/fz+urq6MGTOGjRs39uiZ0dzczF//+ld27dpFQEAAI0eOZMOGDaxdu5YdO1Q/nvr3788bb7yBq6srI0aMYM2aNWzcuJGDBw9q3MvIyIidO3cybtw4xo0b16e4Tp8+nd///veMGjWKUaNG8fbbb7NmzRq2b9+Ora0tnp6efPzxx3z99dc0Nal+eG7atIk5c+YwcuRIPDw8+Pjjjzl79qzaK+WH0i+TyZBKpejr62NlZYWVlRV6enrs27ePpqYmvv76a8aPH8/06dP55z//yd69eykrK3ukNAK89NJLfPjhh4SEhGhMuAA4OjryyiuvYGtry8svv4yBgQHm5uZs3rwZW1tbXnvtNe7cuUNiYmKP925ubqa2tlbj09LSDEBcZBjLHnsSmcKY2poqUhKj8fT2Z5rfHJLjI5nkNo3hI3ueyIuJDCNw9SbkCgW1NVUkJ8Tg6TML7+lzSIqPwn68I7XVVejcd8R0fGQoS1ZtRiZX2QRITYzCwzuAqX5zSUmIwMnNC+sRY7rZTIgOYcHKp5HJjamrqQQgPSkK92mz8fCdT2rCDRTGZrS2NmvajApl8X0205I6bPrOIyUhglnzVzJrwSrKivM0tBkJV/BZuA2pzISGOpXNQdYOTJ37FIYyU+7ebaayvAAP/41UVRRqaENSstkyZyrGRlIq65Uom1uIzS5kwvBBAKz2nsQaHxfybmseHeo0Rp+TIUrqG9uRG6pm6dvbob6xHV1dkABuDvrczO2+hC0r8QpeC7YhNTJB2RFfK2sHpszuiG9rM67T1+E2Yz2VZZ1HsxbcvILzjGcxMDShsUGlM5RboDAbTmN9BTo6uuQknWXQyMndbOalXsF11jYMjExorO/UGpsPp7GuHB0dXYY7+GE2WPNHQ27qFdz8t6ls3tMpLDAxH46yQ1d7pwBHn43UVWrmrbbpBLgZd4UZS57FUGZCQ61Kq29ghGfA4+owyZHn0NOXauiSokOYt2ILRl3LX3IkblNnM9lnATcTbtDWdpdGZT2GMoWGNuRmPlumu2BsaEBlQyPK5lZi80qYMHQgAHfb2qlvakEh1dfUJWeyZe40VRmq6yhDWYVMGD4YAJ/xo7EfatntmQBERVxn5erHkcsV1NRUk5QQh5fPDPxm+BMfF43v9FkMGjwEXz//btrYyGssX71J3TYkJ8Qw1Wcm3tNnkxgfRXhoEA4Tux8hezP+CtN7ylv/zrx1mroQU0trnKYu7GYz8LEn1PU0JTEGT++ZeHW0KbMXLGf2ghWUFBVo6K4mZrBlvg8mMkMq6xowN5ZhPdCUO7X19NPRUeVtYxPGRprPE+BaVBwbVy5DIZdRVVPLmJE2rF22EBOFgpbWVqa6TcJ2RM+n9kVERLB2zWoUCjnVNTVIpVIWL17UGa+roThOnNhNF5JZyNNeEzGW6lPZ0ISujg7GUn3utrXTLgi4DBuoui7pPqx6lPjWp2RSdvKS+m8zPw+KD5ym6JvjmM+ciuFIa259uBtDG83j0UOyinl66niMpXpUKpvQ1ZFgLNVTx9fMyIDmu92PY7+amM6WBb6YGN17LnKsLc3Uz2WehyPDBpoy38OxmzbkZh5bZrqp6kt9R325VcKEYaqyPt/ZjmFmxsx37j5uCckq4mmvCar8VXbJ33ZVfC+k5eE2vHud0Tadj2RTyz4CICQ9r6NN0e/SppQyYagFALdrG1jnOYGwjILu2pRstsz27MjfDrs5RUwYbgWAy6ihVNYr0dXRfEscFpPAk8sXYCyXUVVbh90Ia9YvnoOJQk5z612CwmOQ6ut3swcQkpbHlhmums80tw9tYFImW+Z5d7SBDSibWojNymeCjaoNLKioYv2MyRTdqe5mU9v49qWtn+w9H4tBw3D3mf+jaVNjgwkIfAZDmQn1XdpP77nr1WG8Zq/Ba/Zaykty1deuR8ayYdVyjOUyqmtqMZQaELhgrvr7ijtVLF80jxsxcd3SmhYXzKylz2Io17Q5bXanzYQbZxnloDk21bYfBXC2N+BoUB31ynbkRqp2rr1doE7Zjq6uBIkErsU3UnbnLtfilBpabfu13JQruAdojlMshjrgMuMppDJT2lqbqa8pw8lnA3lpVzW00ZHXWL56I3KFgpqaKpITYpnmMxOf6bNJjI/meuhlxvfQH2YnXWHqPM1xiuUwByYHPIVUrrJ5M+YM1mO6j6tERH4IcdLlv8jE+wZygwYN6raE5kHEx8fj5eVF//79ew2blZWFUqlk1qxZyGQy9efrr7/WWI706aef4uLigoWFBTKZjH//+9/k5+dr3GvChAno6en1KY73cHV11fg7ISGB3bt3a8QlICCA9vZ2bt1S/bCKiYlhwYIFWFtbI5fL8fFRvdm8F5+HSf890tLScHR0xMjISH1t6tSptLe3k56e/khp/OCDD/jiiy8ICwvrcaKm67PW1dXFzMyMCRM638hYWqoGcg96/m+//TbGxsYan907/tFj2B8TmUzBuiefU0/wAESHXyEmIkSr+8XeCCI+MrjXcLOXbmTO0k3Ehgd12LxMbB9sKhvqOXtsL7MXrVVfS4u5QHrcpR7Dp0SdZcgoR/QNZEg63BclvbgxRmcV0NDcQlJeCSn5pdQ1NrP7ciTr/TrL+SR7fZztuw8Cq+ra2Xe2nvKqNkYM6YfNkH7Y2+hhb9NZ3tJjL5AR33N806LPMGSkE/oGMpoa67hx4UvcZ20CIDflAnmpPU/aDrP3xc51Ocq6cioKkynJiaD0VpT6+5ykC+Sm9Gxz+Fhf7CevQFlb3u27nKQL3Ep+sM5h8goaastB0pGnks681TadAClRF0iN7X2CuqVJicfMNWQnXwcg7sYlEiKv9KrT15eyYNWzVN8p+8Fw0bklNDS3klR4m5SicqR6/Xl2pitltQ0/rMvM7yhDxaTkl/Qan95ISUpg/ESnh9ZlZ94kNTGW1KTOQXxK9AXSYvo2+Z97M4oR9u69B+yCsqGe00e/Zd6Sx3oN6z1hDEunTaK8pg6pfn+eWehHWVVtn+xcvnYDB7vRGEq7/1h4GNIzM0hITCQxqecJ8XtYKgz5Y4AbQwfISSm+g0Kqz+9nutD0AO/T/1R8EQTNfx8UX7khf5zpwlATGSkllWycPJZNHmMJSi/8QR10fS6qlyAxGXm4jrHpVRd9q4iGlhaSCspIKVT1dTG3inEbObhXraXCkD/6u6riW3yHlJJKovLKiMn/4THTo6RTW5t96SMeqM0tUWkLy0kpKsdj1BAQcjV3AAEAAElEQVS+u5GCVK93R/TorMIOu6Wk5JeiMDTghUW+NLX2XgYvXY9mvO0IjKQGNDY1ETjbj8jEtN5t3irubAMLb6vawFlufWgD81RxzS0mJa+4z/1vX+Pb17YeICslhjHj3H4UbWLkRZKjLveqa1TWceX0V/jM29AnOwAujhM4+v05DAwMNK4nR10kpQ9tdmFOMtmpkeSkRQLa96MAruMMcHXo3lZV1rbz9akabt+5y8ihqvH52BH6pOY8/P6I9/dr2YkXyHnAeCMz/ixWwx3RM5AxzNaTxNBv6K/3cG1pVmYayYmxpHTpDzPiLpCZ0LPNmzFnGGzjhJ6BjNK8JPIzIsjPiHgomz9HfuplROLyIpH/CPdPGEgkEtrb29HRUc19CV0GTa2trRphpQ8xMLvnHfL9998zZMgQje/0O94O7N+/nxdeeIEPPviAKVOmIJfL+dvf/kZEhGYD0nXCoq/cr6mvr+fpp5/mN7/5Tbew1tbW6mVAAQEBfPvtt1hYWJCfn09AQIB6Y9uHSf+jxrcveHl58f3333Pw4EH++Mc/dvu+p2fd9ZpEcs8Touc3cC+//DLPP/+8xrXkPNWbA2e3qRzd/yWCIBAXfQ03D1+N5UWZN5PIzkglPPQiU7xmadxjkttUjnynWhIUG3Ud9yk+HDuwB4DFK9Zz4fujNDTUYdTljb/rFD8GmA3k+P6dCAgojAcQGnQaFw9fTh3aBcD8wI1k3UwkJzOViNCLTO6wO8ljBgPMLDl9cAeCAHJjU65fPonTZD/V8iJg7rInCLt0jMqKUgYNG9FhczqmZpacOPAFgkCHzVO4ePhp2Pzsgz9ha+9IRlo8E5ynADDWxR/FACuunvoUQRAwkpuScO0oCtPBxIcdZvR4b5qUdQywGMaNC7sxMdesI97jRvH5OdXyrdCUHBZNHo/3uFEom1sYZ23FM58fxmnEEOJyipg6VhXf2JvNVNW2scDbEIkE6pQCUx0NyC5sxdleHzNjHQ5faiDnYgNmxjo4jOycdLGb5I98gBVhp/+JIICh3JTE60dRmA4i4doRRo7zoqmxjhNf/I6hoyZRmBXDyHFe2Izzx0hhRdzlT0EAqZEpmbHHMBvsQGFGKPVVRUya9Rvc57xIXVURxVmdA6iRE/yRGVsRc/FTBASkMlPSo49iPmQcBemh1FUV4eb/G0rz4igvSCQr/gyjneYycoI/RsZWRF9U5a1UZsrNqKNYDBlHfofOPeA3KMyGkXB1N/IBQx45nQDj3PxRmFpx+finCAIYKUyJDT2G87TFxFw9QkVpLqPHe2I7cRrXzu1GYaqa1HT2mMkAM0vOHPpcXf7Cr5zAyX26ym0cmL30CYJOfk3Qqb0YyYw1y4K9NZ9fjgEgND2fRZPs8LazRtncyrghFlxJy2XvtUSM73vL6z1uNJ+fDQMBQlOyWOQxEe/xozvK0CASbhWRlFfMuZg0ZrtoehK5uk/hwD5VnYyJvMFkz2kcPvANAIEr1lJdVYmxyQB1G9KVSW6eHP7uKwRBIDYqHPcp3h3Li2DJinVMmTad22UlJMVHqzXjXP0xHqDKW+7P29Aj3CnNZdR4T/r318fI2LybXWf3jjYFgbio67hN8VEtLwIWL1/Px++9xhiHCaSnJuA4yUOt85owhh3fhyAIEJqUyVjrQVxLyaL4Tg3PLvSlpqGRvZdu9Ojp4unqzFcHjgIC4TFxWJqbc/pSMB6THKlvUJJbUERaZjZBYeHMmDZFQzvZ3Z1v9+1DECAyMpJZM2dy4cIFioqKmeTszOYnnqC0rIy4uHjNZ2o7hB2hSYBAWHYRE4dYcCWjgJKaBn7j58zBmAzqmlqQG3SfwH+U+BoMtVJ5tIwaTmNuISVHzqmWFwFZ73yOrqEBI377OMq8Is34jh7MjmspHfEtYeJgM65kFani6+PIscQcSmuVjDDX9O7ymjCGHaeDO55LRpfnUs2zC6dzp7YeM4VRj+XP2344nwdFqcp9eh6LXOzxtrdR1ZehA7lTp8RUZtizdvRgdoQlgQBhWcVMHGLOlYzCjvx14ndDzCmurudGbumPks5HsqlFH6HW2lnz+ZVYlTa9gEWTxqjalBZVmxKakU/z3bsEjB/VPb4OI/n8vGopX2hqDovcx+M9bqTa7oGweOoam1EYarZHU10m8uXh0wiCwLXYJKzMTTl1JYwpTuOpVyrxcBrPd6cvYmFq0sMztebzIFV70flMh6uf6ZW0XPaGJXRvAyeM5vMzoaq4JmexaIoj3hNsUTa1MG74YLJLKtgbFMFgM+NuNrWJb1/b+trqO8hNTDXK4KNoJ7rPwsTUkgtH/oUggExhSmTIMdy8FxMZfJTykjzGTPDkyJdvYDPGmVvpsdg7TgNgitsk9uw/jIBAeHQss6f7cPZSMAXFxbg6qV7ctTS3MP2+NmG82yyMTS25dOxfCIKATGFK9NVjuHgtJjrkKOWludhOmMK81S9SWV5EVnI4oH0/ChCd0kRlTRtLpstVY5yGdrwnGZKZ34KLgwHmA3Q5cK4WhUyHmvq2bs9Um35t1ETVOCXy/KfQMU5JizyKfMBgUiMOM9zem+ZG1TKnu63N2DrN1bDp4ubJoe++AoFu/eHSFeuYMs2vW384xlk1Trl+pnOckhx+FLnpIJKuH2HEOC+aG+vwXfoSNXcKybsZ3i2tIiIPQiIIvbweEflR8PX1xcnJiQ8//FB9bfHixZiYmPDZZ59haGjI999/z9y5qkbj4sWL+Pv7c+XKFXx9fXnjjTfYs2cP6enpPXp7bNiwgerqao4fP05dXR0WFhZ88cUXrFu3rsf4PPfcc6Smpmosb5o5cyYVFRXqDX273rOv2NjYsH37drZv366+tmbNGsrKyrh0qefZ45iYGFxdXcnPz2fYsGEAfPPNN6xbt464uDicnJx6Tf9TTz1FSUkJp06dUl/74osveOmllygoKFBPrJw5c4YFCxZQXFyMpaXlI6XR3d2d2bNn89prr/HCCy+ov+/pWfeULxKJhGPHjvX5qOvo9O6uyn1FV6d7J9hXmtv67l30Y+gA9HT69rb4frIr5FrbDGz4UmvtMxELew/UA94+A7W2WVbR84Rdb/Tvr/0bBJ1HePlgotBOLJNql06AAYbanUY29eanWtvE2FQrWc7IgN4DPYAWQfu6lnnHrPdAPTDKVPv2aGzROa10dZYPv9H5PRr0TbTWWobt00pX7za390APIMpxjVY6v89Xam1TMmps74EepK3sm9fu/bTXVmttkzYt+zVd3d7DPAAdqyG9B+qJR0mnrPuEUV9pHKJdnZFmxWptExPt2pRG856X2PWFWJ3//lKPxlbt31u7GCZrpYuom9B7oAdwt137DvzYce08NP/vCe1tBqUP0krnM6a7l25ficzXbkz25AytTf7k3Mzu3Qvwp8B+1NDeA/3CEJcX/QyQSqV4eHjwzjvvkJaWRkhICK+88opGmG3btlFbW8uqVauIjo4mMzOTvXv3aiyTuYdcLueFF17gd7/7HXv27CE7O5vY2Fg++eQT9uxRzTTb2toSHR3N+fPnycjI4NVXXyUqKqrbvX4MXnrpJa5fv862bduIj48nMzOTEydOsG2bahMva2tr9PT0+OSTT8jJyeHkyZO8+eabD5V+GxsbEhMTSU9Pp6KigtbWVtasWYOBgQGPP/44ycnJXLlyheeee45169apl/c8Cp6enpw5c4Y33nhDY4JFRERERERERERERETk58xPvYzof2l5kTjp8jNh165d3L17FxcXF7Zv387/+3//T+N7MzMzLl++TH19PT4+Pri4uPDFF188cI+TN998k1dffZW3336bsWPHMnv2bL7//ntGjFC5uj799NMsXbqUlStXMnnyZO7cucMzzzzzH0nbxIkTCQkJISMjAy8vL5ydnXnttdcYPFi1rtvCwoLdu3dz6NAhHBwceOedd3j//fcfKv2bN2/Gzs4OV1dXLCwsuHbtGoaGhpw/f57Kykrc3NwIDAxkxowZ/POf//zR0jZt2jS+//57XnnlFT755JMf7b4iIiIiIiIiIiIiIiIiv3zE5UUiIr8QxOVFvSMuL+odcXlR74jLi3pHXF7UO+Lyot4Rlxf1AXF5Ua+Iy4t6R1xe1Dv/i8uL0rKLeg/0EzB2lJZt7c8YcSNdEREREREREREREREREZH/IQTh17mU5+eIOOki0mdCQ0OZM2fOA7+/d2rSL5mfcxofxVvlUdB2DWI/ifYeCtqi1097x702Y3OtteaW2nnYmCu08+gBMNTX7sm0P4JvY2Oz9p3zXS2L7xCF9nWuTdDujXZ7wyPUc8thWsl0JdrXb1OhRmttW7t25X7o3Vva25RqV19q9C20tjkscr/W2vbR47TS6TdVa21TW4+VK1sOaG3T68bHWmv1tPR00THX3tuPFu082dottd+gsVna/bSdvtBP0bejz3tCp+mHj2P+IeoNtaszUon2uw8oB47USldmOKL3QA9gBNq/rb+Llt68gn7vgR5AaqO9VrohijqtbT4K5lbaeVs1aOuNBvRwsFWf0HmEsafVAG3HZOLPaZHeEUuJSJ9xdXVVn2z0a+V/IY0iIiIiIiIiIiIiIiIi/x3EjXT/R3n99ddxcnJ6KI1UKmX06NEan7CwMFxdXRk9evR/JqL3ERwcjEQiobq6GoDdu3djYmLyo92/pzR2/dxvX0RERERERERERERE5JfGT31KkXh6kcgP4uvry/bt23/qaDwSL7zwAkFBQY98n5UrV5KRkfEjxOiXaV9ERERERERERERERERE5EGIy4vuo6WlBT09vUe+jyAItLW10a/fzzOLZTIZMpnske8jlUqRSqU/Qox+mfZFRERERERERERERERERB7Ef93TxdfXl23btrFt2zaMjY0xNzfn1Vdf5d7J1VVVVaxfv54BAwZgaGjInDlzyMzMBFQTGRYWFhw+fFh9PycnJwYN6jxWLCwsDH19fZRKJQDV1dU8+eSTWFhYoFAomD59OgkJCerw95bZ7Ny5kxEjRmBgYPCD8d+wYQMhISF89NFHSCQSJBIJubm56mUnZ8+excXFBX19fcLCwsjOzmbRokVYWloik8lwc3Pj0qVLGve0sbHhr3/9K5s2bUIul2Ntbc2///1v9fctLS1s27aNQYMGYWBgwPDhw3n77bfV30skEnbs2MH8+fMxNDRk7NixhIeHk5WVha+vL0ZGRnh6epKdnd0t3fcIDg7G3d0dIyMjTExMmDp1Knl5eQAkJCTg5+eHXC5HoVDg4uJCdHQ00PPyns8++4xRo0ahp6eHnZ0de/fu1fheIpGwc+dOlixZgqGhIba2tpw8efIH8/1B3G//Xrr27t2LjY0NxsbGrFq1irq6zs3H2tvbefvttxkxYgRSqRRHR0eNMvUwKJVK5syZw9SpU6muriY3NxeJRMLBgwfx8vJCKpXi5uZGRkYGUVFRuLq6IpPJmDNnDuXl2h9rJyIiIiIiIiIiIiIioi0/9TKi/6XlRT+JG8aePXt44okniIyMJDo6mqeeegpra2s2b97Mhg0byMzM5OTJkygUCl566SXmzp1Lamoq/fv3x9vbm+DgYAIDA6mqqiItLQ2pVMrNmzext7cnJCQENzc3DA0NAVi+fDlSqZSzZ89ibGzMjh07mDFjBhkZGZiamgKQlZXFkSNHOHr0KLq6P3zaxUcffURGRgbjx4/nL3/5CwAWFhbk5uYC8Mc//pH333+fkSNHMmDAAAoKCpg7dy5vvfUW+vr6fP311yxYsID09HSsra3V9/3ggw948803+dOf/sThw4fZunUrPj4+2NnZ8fHHH3Py5EkOHjyItbU1BQUFFBQUaMTrzTff5O9//zt///vfeemll1i9ejUjR47k5Zdfxtramk2bNrFt2zbOnj3bLU13795l8eLFbN68me+++46WlhYiIyORSFSFfs2aNTg7O/PZZ5+hq6tLfHw8/fv3vNv7sWPH+O1vf8uHH37IzJkzOX36NBs3bmTo0KH4+fmpw73xxhu89957/O1vf+OTTz5hzZo15OXlqZ/Jo5Cdnc3x48c5ffo0VVVVrFixgnfeeYe33noLgLfffptvvvmGzz//HFtbW65evcratWuxsLDAx8enz3aqq6uZN28eMpmMixcvYmhoqN7r5c9//jMffvihOu9Xr17N/2fvvMOiuvL//xpQYGAGEFBApamAikiRrgIqgl1R7MZYYjSJKZtN2ex3k02y+9uSmJ7sapJNTEyxxBp7RxCkd5CmgBSR3obO/f0xODiCgmOy2eze1/PMo9w57/s57Z5z5txzzkcul/PBBx+gr6/PsmXLeO211/jnP//54OnLySIpPhpBEFi6eiOKpkYO7vkKAYHQZY+SlZ5MSXEh+voGzJwT+pNor+VmkpxwGQSBxSsfB0DR1MjhfV+AAAuWrichJpymxjr0DeQEBC1Qaa/nZpCaeBlBEFi0YnO3toGjP3wBgsC8pRvJTk+grKQAqb6MabPCum1mkJoQhSAIhN5h88d9XyAgMD9sA1EXj1NXU8lIW3t8pgarbBZfSyMn9RIIAtNDtwLQ2tLEuf0fMGykPR4BS4k4/jlaEm1aWxVMX/SUSptx7QaRqVcRBNgSOpPK2gZOxSRTVF7F1iUhJGRfo6CsAplUj7DpPirdyKESxlprI5HAmfieE/AtTCTM8x3M58eUnjaCPQZR2ygQe7XnVP+i/DSykiIAgZCwp1TxPbHnQyys7PGZHkbEyW9pqK3A0toBN785D53Okmtp5KSGAwLTFj2t0p4/8AHDRtgzKWApkcc/R6KlRVuLgmmLlPcvK0glP/0SgiAwdb5Sd7Mok+uZkdTcKiBk9Rvkp4VTXX4NXakcN/+VKptlBalcy1DGd/I8pbb8RiYF3dqZq95AW3swkT9+gKHJcCZOXnpHHdSsPijrXyQIAgtXbFHVv2M//AtBEJi39DH0DeQc+u6fmAy1wH9mT73PKK0iMr8UAYEtUydSWtvIR+EpOA83Y5WnIwD/uJSKhaE+i117zrXKuF5MZFoOArBlwXQq6xo4FZemrEOhQaTk3yCvpJwxI8yZ4uzAneTmXCU+LhZBEFi15lGamhrZu/s7QGDp8tWcOX0CLYkEAwMZQcGz1LTZObnExicgCAJrV6+kubmZL3d9i62NDXNCZrL9sy8YNsyM8WPHMtaxx+5A6sLlk18gkWgh1ZfjNnWJSpuVm8+VxGQEATasWELOtQJik1IpLrvJC1s2EJOUyuFT53jrDy+qxTXj2g0up2QhAJtDg6msred0TApF5RU8tWQ2Cdn5dzxnvmranJxsVR6tXrOW5uZmdn29ExsbW0JmzebsmdM0NNRjIJMRfFcepZdUEJlbjCAIPDHNnZKaBj46l4DzyKGs9nEiPLuIffHZfLx6pnp8rxcTmZqNIAhsWRSkLNOYVIrKK9m6JJgdR85jaWKMyxhrJoxS92CVmV/I5aR0BODxsLlkX7/BldQsim7e4pWNK/nu+Hm0tSQoWlrZFDa3x2ZZFZHXypRt0ZQJlNY18dGlVJyHm7JqkgPbzidhaaiPywgzJliaqtmUOdnj+MZzZL38dxT5RQwylDHmlSdAIiHvr//EYmEQg02MaK9toHjn/h6b+YVEJWciCAKPh80hu+AG0alXuXGzglc2LGf3qXC0JBJk+lIWBPqo2Uy/UU5kdhECAk8EeSnr880qth27zI6NCzialE1Vg4L8WzW8GTZdXVt0k8isAqU2RFneuWWVbDtyiR2bFwPwycloLI3lLPaZ8JPY1LRMNS1PuN2/ZCvbBpXNlO7+JRi5vpR/HjyDhYkxoQGe6nlUUEpkep4yrfMCqKxr5GR8BkW3qtm6cBqHopKRSCTIpbos8nNV6a7m5BIbn4ggCDy6ekV3u/AdtjbWzAmZSWx8AtcLirCztcbLY9JPUqaZedeJTkxFEOCx5QvJvlZITEoGN8rKefnxRxg0aBCf7j6EhZkJC4L81Wzm5lwlIS4GQRBYuWYdTU2N7Nv9LSAQtnwNp08cRUtbi5bmZlasflRNm52TQ3xcHIIgsGbNGpqbm/nq66+xtbFh1qxZHD5yhJrqamzt7Ai8Y7yXk5NNgqrdVbYp33z9JdY2toTMmsPZM6dobGjAQCZj5l1tSl5OFonxVxAEgeWrN9DU1MiBPbsQBIElyx9h3/dfYTZ0GI7jJmDvOF6lK8hLJyMxUtkPLX8CgOamBk4c+BwEgVlLHiMt4RL1NVXcLM7nkafeVGnzczNJiVf2h0tWbVKOx/Z+iYDAwqXryclK4dyJA7zw2rtqce1PlxATTmNDPQYGMgJmLlDTWptrMd5W+bPxZEyP5zBLUy0WTdXln4ea8XAchNxAgoWJNt+fbXlouyXX08jt7psCFyr7prLCTPIzIqkqL2TeI6+TduVHmpvq0NM3VOublOUS010u62lqamT/nl0IAoQtX0P21QyKCq5hbTsKd4+etkzT8ZiISH/8Ime6WFlZ8d577+Ho6Mjq1at5+umnee+991STLZ9//jlTp07FxcWFb7/9lpKSEg4dOgQoV8pcvHgRgEuXLuHm5qZ27eLFi6ofzpGRkcTGxrJv3z48PDywt7dn27ZtGBsbq61saGtr4+uvv8bNzY2JEyfeN+5GRkbo6Oigr6+PhYUFFhYWahM1b775JjNnzmT06NGYmJjg4uLC5s2bmTBhAvb29vzpT39i9OjRvVZ2zJkzhyeffJIxY8bw8ssvY2ZmxoULFwAoKirC3t6eKVOmYGNjw5QpU1i5cqWafv369SxbtgwHBwdefvllCgoKWL16NSEhIYwbN45nn31WlUd3U19fT11dHfPmzWP06NGMGzeORx99VDUpVFRURFBQEGPHjsXe3p6lS5fi4uLS5722bdvGunXrePLJJ3FwcOD5559n8eLFbNu2TS3cunXrWLlyJWPGjOEvf/kLjY2NxMbG3jfvB0pXVxc7d+5kwoQJTJ06lUceeUR1fk1rayt/+ctf+OKLLwgJCWHUqFGsW7eONWvWsGPHjgHbuHnzJgEBAVhaWvLjjz+qJvlu88ILL6jlfUJCAq+++iqTJ0/Gzc2NjRs3qsq3L1pbW6mvr1f7tLW1ApAQG0nYqg3IDQ2pr6shPSUBv4CZ+E+fTVpyHGMnuFBfW4OWVu8JRE21SbERLF6xCZnciPq6GgAyU+Pw9Q9hyrQ5pKfEcOtmMbMXrqaivFRNmxx3iYXLH1fTZqXF4T01BL9pc8lIvoKDkzv1ddVoaWndoYtg0V02s9Li8PEPYXLgXDJSYpg5bzkz56+gvLRQzWZ28gWmL3oKfZkxTfXVAOjqGeAb3DNA6+zooKW5AX0Ddb+El5Kz2LxoJsYyfWrqGzEzlmNtbkZVXQPa2lq4O9pRXd+Ilpb6TPx4G23OJnTQ1CJg0L1gTmcQ2FlqceOW0oXhxNHa5Jf2dmeYmXiRkLAn0ZcZ03hHfP3nrFWFmTprNVNnraGirOAnSWd2ygWmLdqK9C6tT3CPzc7ODlqbG5HKerS5qReYMk+pUzQodRbW4/Gd9Tj6chM62luxtvekqaEaiUS9HuWnXWDy3K1IDXq05lbj8Q55HKnchM72Vq4mHMfawbtXHmlaH1LiLrFw+WZkcmMaunVX0+LwmjoLv2nzyEi+Qtzl04x19uhlMzyvhM1TnTGS6lKtaEFbSwsjqS4dXV10CQKnswrxtDHvrUvNZvOC6RgZ6FPd0ISZkRzrYaZU1jeiraXFmfh0pLp9b2ONjbnCytVrMTQ0pK6ultSUZPwDpzFt+kySkxKorqxkYWgY8fG928vo2DgeWbUCQ0M5tXV1SKVSFi+cr/reeIgxbW3tvXQDqQsNNeX4haxTTvLdweW4JNYvX4KhXEZNXT0Oo2xZs2QBxoaGtLW3M9nTHXs7m142LyVn8nhoMEaq58wQK7XnbFT3c9Z7mBIbc4VVqx9R5ZFUKmXhop7JsrKyUkIXh1F+82YvbXj2DbYEumGkr0d1UzODtLQw0telo7OLri6BAEdrxlr0nvwPT85i88IZGMn0qa5vVJapeU+ZmhrKaG3v291oRGIam8LmYiQzoKa+AUc7Kx5dGMwQQxmt7e10dHbS2NyCocxA3WZeKZsnT8BIqtNd/yQYSXWUcRUETA30aO3o2z1qY0Yu5Ud6VtWaTvOhdM9RSr45hFnQZPRHWXP9/Z3o26q7T45ITGfTktkYybvjamvFugUzMZYr41pRXcuqOdOISs7snUdXC9kS5KnM28ZmFK3tJF4vw9lK+YzMc3PEytSIeW6OvbWZ19kS4oORvpTqRgWK1jYSr5XgbG0BwKnkHDzH9Hb1/FA2NSxTTcsT4FLKVTYvCurpX4zu6F+0tDgdm4rH2L5dLl9Ky2HLPH+MVe2KDOthJlTVNzFIS4tbtQ08MsObyIx8Nd2V2DjWrlp+z3YhPDIKPb2+3R9rmr+R8SlsXLYQI7mMmroGHEfZsDZ0DkMM5bS2t3M2Ko5JE/p2mxwXE82K1Y8i736+01KS8A+cTuD0YFKS4uns7EDR1IRM3tv1fExMDKtXr0ZuaKhKa+iiRarvFy5YwMKFCykpUXcxHRsTzcrVj6hsSqVSFixarPr+ZlkZi+7RpsTHRLFs1XrkciPq6mpJT0lkcsAMAmaEkJIUj5HxENr7cG+eFh/O3GVbMJAb0VCnbHez02PxnDwL74D5XE25grf/PIZaWuEVME9NmxQbweKVjyE3VPaHGanx+PoHM3XaHNKTY3HznILNKIdeNvvTlZcVM2fRKm7dNY4DcLIbxMmYNuUYR6oc/+gMhtEjtCksV75Eis/uoLJWIO5q+09iNyflAoELu/um7jGDpc14psx5HIPu8UZ1xQ18Q9ZTU1mspo2LiWLZqnXI5YaqcpkSMIPAGcp6FBVxAV293scTaDoeExHpj19k0sXHx0e1igLA19eX3NxcMjMzGTRoEN7ePQNuU1NTHB0dycrKAiAgIIDMzEwqKioIDw8nMDBQNenS3t5OVFQUgYGBgHJbTGNjI6ampqozTGQyGdevX1fbamNjY8PQoUN/krR5eKgP3BsbG3nhhRcYN24cxsbGyGQysrKyKCoqUgt352SPRCLBwsKCW7duAcoJiuTkZBwdHXnmmWc4ffp0L7t36s3NlZ2hs7Oz2rWWlhbq6+t7aU1MTFi3bh0hISHMnz+fDz74gLKyMtX3zz//PI899hhBQUH87W9/U8u7u8nKymLy5Mlq1yZPnqwqv77ia2BggKGhoSq9D4utrS3yOzpjS0tL1b3z8vJQKBTMnDlTrU58/fXX903X3cycOZMxY8awZ8+ePs8AGkh53C+9f/3rXzEyMlL7fLH9gwHFTSYz5JHHnlZN0jwIfWnjoi+QEBPer1bSvRxQcseywITo8yTFXuxXayAzZMX651V246PPkzgAm4qmRk4c3MWshWtU1zLiT5OV2P8h0Tq6UmYsfoa6mt6DqLuZ6jqO0AAvKmsbMDTQ5/mV89QG4xPstHCy6z3JNWq4FrqDJVgN02LkUAlWQyWMHq7FqOE9TW9q7BnS4873G4dmRQMXjn5JwNx1D53OzPjTXE08ex9Vj3Z66DPUV5cDkJ10mtyUvnVZ8ccZbueKrp4MPQMjZoT9jo72njddOffRXk04znBbV3T0ZNwsTKMoJ4ainBjV95rWh4TocyTF3nty8zbXczO4mhZPdnr8fcOZG+rzu2APRhrLyCitIqOsmrjCchKK+m+7pk50ZPFUDyrqGlG0trF8mjdXMgfe5tzGxc2doz8e6ncrbF+sCFvMiqVLiIiKVl0baF0YNd6PmLPfoKPb/xla5y9fYbzjGPQf8Lwt5XPmTWVtffdzNp/WPiaJ+uP2+OLOcca9MDcy4JU5vow0kZNe+mBbPqe6jGWxvycVdQ2snxPAhrkBnEvIGJD2THQCE8bYYSDVQ6qrw+al87hVXXv/uMr1+V3QJGX9K6tmvfc4NviM41x28X11fdK9pVv17/3ieiUR5zG2GEj18JrgyN5Tl9DT6//su/jrJTS1tZF2o5yMYuUzknC9FM9Rw/vX5pfQ1NpGWtFNMm6Uk3GjnLi8YuLy75/Wh7EJmpepJuV5p83QAE8qaxvIuF5M/NVrxF+9NiCtv7M9i6e4UVHfiPdYO3ZfjEOq0/dK5HvR3NzMwnlzSEhK6Tfsw+Tv2ag4nBxGYSCVkpV3nYT0qyRmZD9QXAF09fRY9ch6qiorH1jb1NTED/v3s2Tx4v4D34nkrn8fgNClqwldtoYrl3v6sKQrZ0kZQN8EkJeRgIOTZ/8BfwLu1XZOHD2IiaN7b44YM0Ib3cESbMy1sRqmHNeMGalNXnFnr7APajcr4TRXk/rumzLiTjBylAu6UtkDtfd30tLczOx5oaQk9fT7mo7Hfs380tuIxO1F/8E4OztjYmJCeHg44eHh/L//9/+wsLDg73//O3FxcbS3t+Pn5wcoJzwsLS37XOFx5zkgBga930Zoyt33euGFFzhz5gzbtm1jzJgxSKVSwsLCaLtr1vvu7ToSiYSuLuUbLHd3d65fv86JEyc4e/Ysy5YtIygoSG21zp362w1PX9du3/NuvvzyS5555hlOnjzJnj17+MMf/sCZM2fw8fHh9ddfZ9WqVRw7dowTJ07wxz/+kd27dxMaGtrnvQbC/dL7sNzv3o2NjQAcO3aMESNGqIXT1e37TU9fzJ07l/3795OZmak2mdJXHO5VHvdL7yuvvMLzzz+vdi3rhvJcGnfPyez//gsEARLjovDyDeDgnq8AWLRsLaePHaCpqQEDmWGv+2qi9fSdhonpMA7u/hwBAUOjIVw6dxQPn0Dl9iJgQdh62lpbOHH4O8zMe85YmuQ7nSGmwziy51MEwNBoCJHnj+DuPU25vQiYF7aB8yf2omhqxECmnCzz8J2Oiak5h/d8hiAodRHnfmSSzzR+3Hdbt55/vvN77Me6kJOVjLObckm6k0cwRiYWXDj8CYIABoYmJEYcxG3KIhIj9lN5s4AxTn4oGmuJOrUT6V0rQKa6juPTw2cRBIGIlKuMtR1BVFo2ZZU1PLE4mL3nomlQNGNo0PODMv16F3VNbQRNUjapTS0wyVGbhOxOrhZ1oTt4EMUVAsUVHQyRS7Af0TPpMtFrJsYm5pze/w8EAWSGJsSGH8TTfxGxFw9QUVaIg7Mf+//1BrYOblzPTmSsy5SHSud4j2AMTSy4ePgTBEHAwNCEpMgDuE4OJSniAFU3Cxjdh9bRLRi5sQWRxz4GAfTlJqRGHcDQxJLUqP2McppKS3MDmTFHaGluQE+/px45uAUjH2JB1PGPEbq16dEHkJtYkha1HzunqbQ2NxC4+GXqqoopvNozMaBpfZjkO4Mhpubd9U9Afkf9O/bDvwCYG7YRz8kzqbxVSmZKz0QPgP+Y4eyITAMBIvNKmTjCjAs5xZTVNfHMNFd+M8KM0tpGrhSoT9z5T3Rkx48XQBCITM1mrM1wotJzKa2q5cmFM/BzsuebM1EMG9L7GfX08mH3d8ql6fGxMfj4Te7eXgRLl6/ialYGba2tTJ0a2Evr4+nBru/3gCAQExdP8IzpnDxzjpKSUia5uZCYnMKtikpsrHu2Sgy0LgC0t7cywUt9KbWfhxtf7jkACEQnJGFuZsbRsxfxcXehsUlBwY0SsnLzORcZzYwpPduEprqM49NDZ0AQiEjJYpyN8jkrrazhiSUh7D0XRaOiGbl+74kbTy9vvv/uGwRBIC42lhlBMzlz+hQlJcW4ubljaWnJoYP7GWbeexWSv4MV2y8mARCRU4yL1TDOXy2krLaRZ4M8SLlxi7SSCk6mX2PWhJ4VB/4uY9lx5JyyLtxZppU1PBk6k4OX4rlZXYvd8GG9bE5xm8Dn+48jCAKXk9IxNzXhyMVo/FzG06hopq6xie+On8dQpr5i0n/McHZczgAEIvPLmDjclAt5Jcr6F+DCwdRr3KxXYGfWux7pjbRQrmgZbUNzQTFl+08qtxcBeX/bjra+HnbPPoqiUP2N/1S3CXx24IQynUmZWJgN4ciFK/i6jqNR0QxAa1s7M33ce+ftWBu2n4sDASKyC1k4aSz+Y21RtLbjNHIYVQ0KTGT6ff448h9vx/bTV5TazOss9HLCf7ydUmtljpOVOSXVdcTk3PjpbGpYppqWJygnWD49fE7Zv9y2mZbT3b/M5DfL51BaWUNMRl5vrbM9O45dQhAgIj2PcVYWXM7Mp7SqjqfmK1d4t7R1EDJpvJrudrsgCBATl0DwjGmcPHOW4pIyJrm54DnJnR8OHcHM1LSXTU3zd/Kkifxr3xEQBKISUzA3M+XouQh83JxpbFLw9NpllN2qJC6194opDy8f9nz3dXcbeAUfvynd24sgbPlqDh/Yy5GD+9Rert3G28uLb7/7DrrbhqCgIE6dPk1JSQlubm58/PHHjB8/noyMDCZN6tlK5eXlw/ff7QIB4mJjmBEUzJnTJyktKcHNbRKWlsM5dHA/5uYWvWxO8vJl33c7ERBIjI3Gy28qB/YozzJcvGwN504dpbLiFlbWtiqNm08QQ0zNOb5vO4IAciMToi8cxtVrunJ7ETBr8Ubqa6uQG5v0yl83zynKMZkAyfGXleOxvV8CsGDpOnKvppGfk8GViDP4TJ05YF1rawsnDn/P0GGWavZS8zuobewixEsHiQSamgW8xg0iNquDzIJOdHV0uHGrC7m+hAZF74lcTeyOmxSM4RALwo90901yE5IjD2BkOpykiB8Y4+xPi6KBIUOtiD69E2NT9TG9h5cfe7/bCUBCbDTeflPZ310uS5atQaFQ8OPBvZia9rx013Q8JiIyECSCMIDXHD8hgYGBVFRUkJHR8+bglVde4fDhwxw+fBgHBwcuX76smjipqqrCysqKr7/+mrAw5VkPoaGhyGQy9u3bR2VlJfr6+piZmTF//nxyc3OJiooC4MyZM8yePZu8vDxsbW37jM/rr7/OoUOHSE5OHnAagoODcXR05KOPPlJdu3jxItOmTaOmpkZtQsfZ2Zlly5bx6quvAsof/SNHjmTdunW8//77gHJlxnPPPafmhtrV1ZVFixbx+uuv97J/6tQpZs2aRVVVFSYmysb44MGDLOpeQllQUICdnR1JSUmqw3Lvjl9/6fb19cXT05MPP/yw13crV66kqamJI0eOsHPnTp577jnVWSaTJ0/GyclJ7SDgZcuWoVAoOHr0KECv+IJyEuz9999n3bp1fcbnNnen4277faXr/fff5/3336egoICGhgaGDh3KZ599xiOPPHJfW/3Z//Of/8zXX3/NxYsXGT9eOcgZSN4DveI9EJJyH/ytzk9Be+eDvTVT6brufz7S/dCSaDYBd6NWc49cc9HsMGeAN1JCNNL5e2mWtwCKVs0WKnYJmr9BaG7VXNup4Zyq0/Deq/MGbFPQrA66x27rP9C9GDVOI9mNEb79B7oH0q5GjbVRFX0v8e+P6cYJGtvUr++9dH0glA3te1vrQLCK3a2xtst6TP+B+qBdatR/oHswOOlS/4H64MKWPRrbnHqld38/UHQKr2oofAhvkX1s2RgIXea9tykNFE3LdFCL5u2YVkuTxtpKq0n9B+qDoWlnNLapsNfMZrm+ncY2dWnpP9A96ECzfrhVGPiLuru51axZPTLU0TydD8M3JzXrS9fMerAVL3eSW6FZHk20KNfYZkG9mUa6ee6/ujUMKtLyNM+vnxPnMb1fmvza+UVqSVFREc8//zybN28mMTGRjz76iHfeeQd7e3sWLlzIpk2b2LFjB3K5nN/97neMGDGChQsXqvSBgYH89re/VXmCAfD39+fbb7/lxRd7DusLCgrC19eXRYsW8dZbb+Hg4EBpaSnHjh0jNDS011aggWJra0tMTAwFBQXIZLL7Hv5qb2/PgQMHmD9/PhKJhFdfffWBV3S8++67WFpa4ubmhpaWFvv27cPCwqKX1yBNuX79Op9++ikLFixg+PDhZGdnk5uby9q1ysPEXnzxRcLCwrCzs6O4uJi4uDiWLFnS571efPFFli1bhpubG0FBQfz4448cOHCgl8emXwq5XM4LL7zAb37zG7q6upgyZQp1dXVcvnwZQ0NDHn300f5v0s22bdvo7Oxk+vTpXLx4kbFjNfvxIiIiIiIiIiIiIiIi8u9EeIgXcSIPxi8y6XL7x7yXlxfa2to8++yzPP640hvFl19+ybPPPsu8efNoa2vD39+f48ePq23NCAgIoLOzU3V2CygnYg4fPqx2TSKRcPz4cf7v//6P9evXU1FRgYWFBf7+/qpzNjThhRde4NFHH2X8+PE0Nzdz/fr1e4Z999132bBhA35+fpiZmfHyyy/3ea7K/ZDL5bz11lvk5uaira2Np6cnx48f7/OAQU3Q19fn6tWrfPXVV1RVVWFpaclTTz3F5s2b6ejooKqqirVr11JeXo6ZmRmLFy/mjTfe6PNeixYt4oMPPmDbtm08++yz2NnZ8eWXX6qVyy/Nn/70J4YOHcpf//pXrl27hrGxMe7u7vz+979/4Hu99957ahMvfZ3vIiIiIiIiIiIiIiIiIvK/yS+yvcjV1VW1tUZERGRgiNuL+kfcXtQ/4vai/hG3F/WPuL2of8TtRQMRituL+kPcXtQ/4vainxdxe9H9+TVvL0rN/WmcmPzUTLTvfT7ar51fby0RERERERERERERERERERF5YLr+Sz0F/SciTrrcRVFRkepQ1L7IzMzE2tr63xij/y22bNnCN9980+d3a9asYfv27f/V9u/Hw+y71NF6cLert2nX8C1Qh6D59rfBEs0W4LW2a25Tu76s/0D3oCBXszcrXm6atyXJmZqV6eDBmufREGPNu4xRwzVb6nL1Zm/PLAPF2kzDt4L2EzS2KWnTzGZdu+bpbNTS3AOfiYFm9ahK17L/QPeg2ay315GBoNul0NjmDa8VGmutCvp3V94Xuk2ar24QRmu2YuphVqtE+DyjsXbGfg21nZq/CWeQZu2RVmOtxiZ1azR8KzxY8xU91baauwseej2m/0B98RArkPRLH9wNNMCIoc0a20yX+misrW3W00hnLNV81cmEQQNzLX831wXNVt0BVDRp3k+YabjowLZD8xWRZXqanbvZoeEKV4C2jp/m2AYRkb74t0+69OW++T+J4cOH39eT0fDhw/99kfkf5M033+SFF17o8ztDQ81/lPxa7IuIiIiIiIiIiIiIiIj89yCudLmLQYMGMWaM5jPJ/2305c7652TYsGEMG9b3lHpBQQESiUTNHfO/0/5t+nJ5LSIiIiIiIiIiIiIi8mtBELcX/dsQ11GJ/KwEBgb+2yZsRERERERERERERERERET+kxAnXUT6pE1DrwAiIiIiIiIiIiIiIiIiIiJKxEmXXyGBgYE8/fTTPPfccwwZMgRzc3M+++wzmpqaWL9+PXK5nDFjxnDixAkAOjs72bhxI3Z2dkilUhwdHfnggw/U7rlu3ToWLVrE//t//4/hw4fj6OjYp+3PP/8cY2Njzp07B0B6ejqzZ89GJpNhbm7OI488QmVlpeqe4eHhfPDBB0gkEiQSCQUFBfdNW01NDatXr2bo0KFIpVLs7e358ssv1cJcu3aNadOmoa+vj4uLC9HR0Wrf79+/HycnJ3R1dbG1teWdd95R+97W1pY//elPrFy5EgMDA0aMGMEnn3xy/0y/D3/84x+xtLQkNTVVdf8///nPrF27FplMho2NDUeOHKGiooKFCxcik8mYOHEi8fHxGtsUERERERERERERERHRFEGQ/Ed+/hsRz3T5lfLVV1/x0ksvERsby549e3jiiSc4ePAgoaGh/P73v+e9997jkUceoaioiMGDBzNy5Ej27duHqakpUVFRPP7441haWrJs2TLVPc+dO4ehoSFnzpzp0+Zbb73FW2+9xenTp/Hy8qK2tpbp06fz2GOP8d5779Hc3MzLL7/MsmXLOH/+PB988AE5OTlMmDCBN998E4ChQ4feN12vvvoqmZmZnDhxAjMzM/Ly8mhuVj/R/v/+7//Ytm0b9vb2/N///R8rV64kLy+PQYMGkZCQwLJly3j99ddZvnw5UVFRPPnkk5iamrJu3TrVPd5++21+//vf88Ybb3Dq1CmeffZZHBwcmDlz5oDLQBAEnnnmGY4ePUpERITaWUDvvfcef/nLX3j11VdVZeHn58eGDRt4++23efnll1m7di0ZGRlIJA/WuOTnZJKUEA2CQNiqx1A0NXJw71cgCCxa9igRF05SW1OFte1o/PzV05OXk0VifAyCILB89XqamhrZv2cXggBhy9eQfTWDooJrWNuOwt2jxxvAtdxMkhMugyCweOXjACiaGjm87wsQYMHS9STEhNPUWIe+gZyAoAUqbUFuBmmJkQiCwIIVW7q1DRzf/y8QBOaEPcbRvTswMbNk9FgX7Lo9x1zLzSC12+ailZtVNo/u+xcCMD9sA1EXj1FbU4WV7Ri8p4aobJZeTyUv7RICAgELngbgZlEm+RmRVJcXMGfNG1zLiCQhfDcrntmhlkfpRTeJzCpAQOCJEF8Acssq2XbkEjs2Lwbgk5PRWBrLWezT4+VmtJUObuOkSJCw73QtANraEDrDiJZWgXNXGvCaaIBMqoWipYsLsY0qbfG1NLJTLoEgMGPxVgBaW5o4+8MHDBtpj2fgUrJTLlFenIP5SAccXfwBGGEmwdFKCwlwLqnHC4j5EAlzvAfx5cl2HK208B6rxddnOtTSOdxUgsMICUjgYorSs5BMDybYaWEqh3NJXbjbayEI0NwmkJyv9Ch160YahVnhgIBnsDJvFfUV5KYcp66iEO/Zz3E9/Sytijp0pIaM81qisnkjP42s5EuAQPCSnnSe3PchFiPt8Z4WRnr8OSrKrqMnleEb1ONxpqwglfz0SwiCwNT5PWV6PTOSmlsFhKx+g/y0cKrLr6ErlePmv1JZ//LSyeiuf/OWPwFAc1MDJw58DoLArCWPkZZwifqaKm4W5/PIU2+qbGZcLyYyNRtBENiyKIjKugZOxaRSVF7J1iXB7DhyHksTY1zGWDNhlFVPHSooITI9D0EQeGJ+IJV1jZyMT6foVjVbF05nf0QC2lpaKFrb2DIvQK1cHuZZy8/JJDkhGuGOtuHQ3p0IgsCiZeuIvHCSmppKrG3HqLUNhXnpZCRFKJ/HZU8q80jRwKkDn4EgELx4E9HnDyKRSNA3kOMzLVSlzc25SkKcsk1ZuWYdTU2N7Nv9LSAQtnwNp08cRUtbi5bmZlasflSly87JJTY+HkEQWLt6Fc3Nzezc9Q22NjbMDglm+2f/YthQM8aPG8dYRwe1PFJqE7q1K2lububLXd9ia2PDnJCZbP/sC4YNM2P82LG9tDk52cTHxSIIAqvXrKW5uZldX+/ExsaWkFmziY25wonjx/jjG39S06UXlBKZkYcgwBPz/JVlmpCpLNMFgRyMSkZLIkGur8ciXxd1bWEZkRn5yjZlzlRlvpXeYtvB8+x4agWHr6RSp2hBLtUl9A5tekEJkWm5St38aVTWNXAyrrseLZpORGoOlfWNXCur4I1HF6nZzMgvJCo5E0EQeDxsDtkFN4hOvcqNmxW8smE5u0+FoyWRINOXsiBQ3fOLzMkexzeeI+vlv6PIL2KQoYwxrzwBEgl5f/0nFguDGGxiRHttA8U79/fE90Z5T9sZrLxnblkl236MYMfjobx95BKWQ+S42FjibG2hnkc3yom8WqDM32DvHu3RSHZsWkTk1QJyb1Zhb2HKlLG2P43NwjIiM68pn9M5U7rLpYJtBy+w46llfBeeQGV9E/bDhzJ7Uo83KU37iIHYDE/PY9/lZD7eHMbdXM3NIyY+CUEQWLdqGc3Nzfzrm93Y2VgzN3gG3+8/jLaWFs0tLTy6cqm6TQ3q38Ok9WHSmZFfSFRSBgICj4fNJfv6DaJTs5R1d+MKvjt+Hi0tLZpbWtkUNkele5gxQ1F+GplJEYDArLCnAGhtUXB8z4dYWo3BZ3oYGYkXiTq7l00v/UMtvprazcrN50pCMoIgsGFlGDnXCohNSqW49CYvPLGBM+GXqW9sRGZgwNygwLtsZpLSbTP0jn7ix31fIAgwf+l6crOSOX/yAM+/+p5aOq8mRyAIAiGqdDZxcu+HWFjd7oPPc6v0Gnr6cvyClqu0liZgP1wCSLiUrhwzGOiBk40EE5mEC6ldjDSTMMwYbtVCflmPF8qs3GtEJ6YgCAIbVywm51oBMclpFJeV8+LmdRw6dZ6qmjpG21oRNKWnPXqYMUNeThZJ8cqx8tLVG1E0NXJgz9eAQOiytRjI5Oz95nNMh5ozI2R+j81raWR32wy6Yzx2+ocPsLhjPHbzRg4WVj3jMRGR/hBXuvxKcXFx4Q9/+AP29va88sor6OnpYWZmxqZNm7C3t+e1116jqqqK1NRUBg8ezBtvvIGHhwd2dnasXr2a9evXs3fvXrV7GhgY8Pnnn+Pk5ISTk5Pady+//DLvv/8+4eHheHl5AfDxxx/j5ubGX/7yF8aOHYubmxtffPEFFy5cICcnByMjI3R0dNDX18fCwgILCwu0te/vyq2oqAg3Nzc8PDywtbUlKCiI+fPnq4V54YUXmDt3Lg4ODrzxxhsUFhaSl5cHwLvvvsuMGTN49dVXcXBwYN26dWzdupW3335b7R6TJ0/md7/7HQ4ODjz99NOEhYXx3nvvMVA6OjpYs2YN586dIzIystfhy3PmzGHz5s2qsqivr8fT05OlS5fi4ODAyy+/TFZWFuXlfbsabm1tpb6+Xu3T1tYKQGLsZcJWbkQmN6K+roaM1AT8/IOYOn02aclxzJq/lFnzl1FWcqPXfeNioli2ah1yuSF1dbWkpyQyJWAGgTOCSUmKJyriArp60l66pNgIFq/YpLIJkJkah69/CFOmzSE9JYZbN4uZvXA1FeWlatqU+HDmL9+MTG5EQ101ANlpcXhNmYVP4DwyU65gaGRKe3urui4ugkUrHlezmZUWh7d/CH6Bc8lIiSFo3gpmzl/BzdIiNW1O6gX8F2xF38CYpgalTQvr8Uye/TgGchM6Olqxd5mGudXYXmkNz7zOlhAfjPSlVDcqULS2kXitRDVgP5Wcg+eYkb10k8br88PpOhoUncgNlE2ri4MUnW4XzZ1dYGE6iGOX6hlmoj7ffTXpAjNCn0JfZkxTvTK+unoG+IX0/EhNjz2Jjq562Yyz1uJ8UieKVgGDbq+XOoPA1kJCcYVyUJR9o4uy6t4uuB1HSriY2kVzK+jrKq81tkBVvYBMKqFLALk+RGd14TCip6soyLyAZ/BW9PSNaW5UxlXfcCjGZjYoGirQ0tKmvuoGLgHraaguVrOZmXSR4CXKdDbekc6ps9aqwowa50FjXRVaWuptRW7qBabM24pUZozijjL1nfU4+nITOtpbsbb3pKmhGomkR5sWH87cZVswuLP+pcfiOXkW3gHzuZpyBW//eQy1tMIrYJ6azfDkLDYvnIGRTJ/q+kbMjORYm5tSWd+ItpYWpoYyWtvVJ7MALqXmsGVeAMYyfaobmjAzkmE9zISq+kYGaWnR0dlFY3MLRgY/7bOWGBvJkpUbkavahnj8/Gd2tw2xhMxfyuz5y7lZov68pCdcZM7SJ5R51F0uOemxTJo8G6+A+WSnRlNXXc70eWuVkzN3EBcTzYrVjyI3VLYpaSlJ+AdOJ3C6sk3p7OxA0dSETK7uJvpKTCyPrFqJodyQ2ro6pFIpoQt7JpCGGBvT1ta3O+vo2DgeWbUCQ0O5Srt4YU8/YTzk3trYmCusWv0Iht3xlUqlLFzUM4nk5e3DqFGjeunC03LZMtcfIwNpT5kOHUJld5neqm3gkRneRKbn9dam57JlzpRubXebkleMs43SG+KNylrWTveipKpOTXcpNZst8wMxNrhdj5T173Y9muvjgtUwE+b5uPSyGZGYzqYlszGSG1BT34CjrRXrFszEWC6jtb2diupaVs2ZRlRyZi9tY0Yu5UfOqv42neZD6Z6jlHxzCLOgyeiPsub6+zvRt1VvB8Mzr7Ml2Fu97bxeqmo7TeX6tLb37SI6PPM6W2Z6Y2SgR3Vjc4/WyhyAU6l5SHUG963T1GZ6HltmT1Yvl/xinG2U7tBXBUxidcAkCm9V97apQR8xEJsBE8YwdoR5n9qo2HgeXblUrd6HLZir+r6zs4NGRRNyuewum5rVv4dJ68OkMyIxjU1hczCSddddOyvWLQzG2FBZdzs6O2lsbsZQpq+me5gxQ0ZiOLPCnryrb9InYM4jqjBO7oGMsOk9ZtDUblRcIutXLMFILqe2rh6HUbasWbIAYyM5be3tlNwsZ/nCuZSV93ZTnhwbQWgf/YSPfwiTp80hIyUGV8+pWNupTzpnJl4keMmTGMjv6oNn39EHj51EY301WlrqPxEdRmhxKV2guVVQjRmaWqC6AWRS6BJgvLWEPrpELscnsWF5KEZyGTXdaX1k8XyMDZVpDZsbzNJ5wdwovake34cYMyTGXmbpqg3IDJV5lJ6SwOSAIPynzyI1OY7oiHOMn+jeK65Xky4QtLi3zSl3jMfSYnqPx0RE+kOcdPmVMnHiRNX/tbW1MTU1xdnZWXXN3FzZmd26pWysP/nkEyZNmsTQoUORyWR8+umnFBWpdzrOzs7o6Oj0svXOO+/w2WefERkZqTYZk5KSwoULF5DJZKrP2LHKDik/P1+jdD3xxBPs3r0bV1dXXnrpJaKiou6bdktLS7V0ZmVlMXnyZLXwkydPJjc3l87OnoGXr6+vWhhfX1+ysrIGHM/f/OY3xMTEcOnSJUaMGHHfON4ui/uVz9389a9/xcjISO3z5Y73BxQ3RVMjRw98y9zQlQNNjoqW5mZmzwslJaln61Nc9AUSYsL71Uq6T0CX3HESeuKVcyTHXuxXO2vxemYv3kBitHLbWnz0eRJj+tcpmho5cXAXsxauUV27mnianKSzfYbPjDvOiFGu6OrJ+vy+L+LzS2hqbSOt6CYZN8rJuFFOXF4xcfk9Ewpezvp4TtDvpdXWllBY2kZOYStu46QI3XMfwh1zIBlxp8lMPNdvPNpaFPgErSY/XflMONloMc6mdxNuZ6mF7mAJI4dqMcKs71VU46wljLXuu/nPLRFIyO1CJoVrZQJejlq0dQ+irqWd5np633lrMy6Q8d7LaKqvgNurt+5YxZUWd4b0+P7TqW9gxPw1L9Pe1qK6lp10mtyUvu1mxR9nuJ2yTPUMjJgR9js62pXapCtnSYm90K9NgLyMBBycPPsNN9VlLIv9Pamoa2D9nAA2zA3gXEJGvzp/ZwcWT3Gnoq4Bqe5gnlwwjfKaerUwD/OsDQRl2/ANc0JXqa4lx5wlNe58v1pHZx/CT373wANNXT09Vj2ynqrubacDZfnSJaxYFkbk5d59QH+sCFvMiqVLiIiK7j/wQ+DvbM+SyW5U1DfiM9aO7y/GIdXt3YfeTXxukbJNKSwlo6isr8flPjZv1yPlSrmEnEI8HGwHFN8zVxJxHmOLgVQPrwmO7D11CT29/uPbi74asj6Iv6bedm6Y5sHG6R6cTet/fKDUtpPW3eY2t7azwm8i0bm9Xyb8ZDbzbtDU0kZaYRkZRWU0NLey83wsa6ffv10YSB8xUJsPg56uHhtWr6Cisur+Nh+i/mma1odN55nonrqrp6vLlqXzuFVd23P/hxgzpMaeIS2u/76pLx7Gbl+cj7yCk8MY9KVS1Srou1dDxw+wn7ibtNgzZMT339bry4xYsOYl2tt6XoSNHSnBcWTfFSSvVCApX0Cup3zpE58rMMqi/8p07nKMKq2NTQq+O3ScFQtm98T3IcYMAyE/9yqZqYlkpiWprqXHnSYzoX+brS0KfGeuJjf9wfun/zQEJP+Rn/9GxO1Fv1IGD1Z/4yORSNSu3W6ku7q62L17Ny+88ALvvPMOvr6+yOVy3n77bWJiYtTuYWBg0KetqVOncuzYMfbu3cvvfvc71fXGxkbmz5/P3//+916a25MhD8rs2bMpLCzk+PHjnDlzhhkzZvDUU0+xbds2VZh7pfPfycyZM/n+++85deoUq1ev7vV9X3F8kHi/8sorPP/882rXMouUg2w3r8ns//4LBASS4qLw9A1Qbi8CFi1dy4dvvYbDeGeyM1NwcVdfNu7h5cfe73YCkBAbjbffVPbv2QXAkmVrUCgU/HhwL6amPdvAPH2nYWI6jIO7P0dAwNBoCJfOHcXDJ1C55QFYELaettYWThz+DjPznrJ395nBEFNzju7dgSCA3MiEqPNHcPWeptxeBMxZspHIsweprryJpZWdMp6+0zExHcbhPZ8hCEqbked+xN1nGkf3KXXzwjaw/Z3fM2bsRHKyknF2U06kjXUPRj7Egks/fgwCGMhNSLl8AEMTS5Ij9zPaeSotigYqy/IoLUgjI+44Tp49S5T9x9ux/fQVECAi8zoLvZzwH2+HorUdJytznKzMKamuIyanZ/Afm6agqraDJTONkEigoamLAE8ZsWlNLA02xm6EDicv16OnI2GuvyEVNT2vgpw8gzE0seD8oU8QBDAwNCEx4iBuUxaRcGk/lTcLGDPBD/uJU7h8cieGJsoJu4zCLuqaBKa7aoNE+cbJ3V6LxNwusm+A7mAoqRSwGqacgHG2E0i7rqxvWUUC9U2dBExUbk1StILraAllVQJjRmhhLIPzycofVIMHQXqBUjfKORgDIwviz3yCIAhIZSZcjTvA0BFOFGVH0FBTglfIMxiaWpFyaSfyIT0Tks6eMzEyMefMgX8gCAIyQxPiwg/i4b+IuPADVJQV4DDBl6zkSzQr6pEaGKm0jm7ByI0tiDymLFN9uQmpUcoyTY3azyinqbQ0N5AZc4SW5gb09A2Vz4pPEENMzTm+b7uq/kVfOIyr13Tl9iJg1uKN1NdWITc26TW49XcZy44j50CAyNRsxtoMJyo9l9LKGp4MncnBS/HcrK7Fbri6m/mpzg7sOBaOIEBEWi7jrC25nJFHaVUdTy0IpK6pmV1nr/Ra6fIwzxoo24YD3yuXtN9uGw7t3QnAwqWP8tFbr+IwfqJa2+DqHYSxqTknfvinMo8MTbhy8RAuXjOU24uA4NDHuJ6dTHtbK+5+s9Rsenj5sOe7rxEEgfjYK/j4TeneXgRhy1dz+MBejhzch/yulS7eXp58891uBARiY+OZGTSdU6fPUlxairubK4lJyVRUVGJtbcXd+Hh6sOv7PSAIxMTFEzxjOifPnKOkpJRJbi4kJqdwq6ISmz60nl7efP/dNwiCQFxsLDOCZnLm9ClKSopxc3OnqrqKnJxsLoVfxD8gsKcuOI9h+3HlFqyI9DzGWVlwOfMapVW1PDVfuUWstb2DkDu2oai0TmPYfiJS2aZk5LHQZyL+E8agaG3DydqS/LJKdp2PZbiJkZpuqrMDO45e7K5HOXfUo1qeWjCdqvpGTA0N+tyiOtVtAp8dOKGsu0mZWJgN4ciFK/i6jqNRodyy29rWzkyf3m969UZaKFe0jLahuaCYsv0nlduLgLy/bUdbXw+7Zx9FUViins5xtmw/E6NMZ1YBCz3H4z+up+08EJvBzZoGRpub9M6jcbZsPxMLCERcLWChx7hubRtOVub4OVqz61ISwwwNfjqbE8aw/cRlACIy81no7Yy/02hVuTz5z324jhpB0rUSJo+z69Fp0EcM1GbK9RLSCss4mZjFLHf1uuTrOYmvdu8DAa7EJxIyPZDjZ89TXFrGJNeJ1Dc0sO/wUQzvWumiaf17mLQ+TDqnuk3gs/0nQBCITMrAwnQIRy5G4eviRKOimbrGJr47fh5DWU9deJgxw0SvmRiZWHBq/z9VfVNs+CE8/RcSc/Ggsm9y9qO+5haF+WkkRZ/AzXf2Q9v19XBj554DCIJAdHwSw4aacezsBbzdXWlsUjDcwpy9R45jMUx9W76H7zSGmA7j0B39RMS5o0zyCeTH7n5iXth68q6mci03k5iIM3hPnYmzl7IPPn3gHyCg1gfHXjxAZVkh9hP8yEoOp6WpAamBocrm1WKBekUnU50kSCTKMcNEOwk3awRGW0owNpBwMVUgv0zA21FCQ7P6hKyfhytf7j2kTGtCCuZDTTl2Lhwft4k0Nin447v/wHmsPalZ2Xi7KV9aPsyYAcDd048fvv8SQRBIjIvGy9e/e3sRhC57BN8p07lVXkZacs9LxgmewRiZWHDuoHI8JjM0IeHSQdynLiL+0n4qy5TjMYeJU4g8sROjIX2v1hIR6QuJIPTzqkLkP47AwEBcXV15//33VddsbW157rnn1NwzSyQSDh48yLlz58jMzFQdfgsQFBREZWUlycnJgPLQ29raWg4dOqRm6/Z9vby8mDVrFq+99hovvPACoDxbZf/+/aSnpzNoUN/zd8HBwTg6OvLRRx9plNYdO3bw4osvUl9fT0FBAXZ2diQlJeHq6gpAbW0tQ4YM4cKFCwQGBrJ69WoqKio4ffq06h4vvfQSx48fJz09XZWm8ePHc/z4cVWYlStXUldXp3btXtzOV0EQWLVqFV9++SUrVvTsI71fWSxatAigz7T0R2LO/d9e3Q8drb6X2g8ERYdmSyibO3svBR8og7X6Xg7eH/kV8v4D3YOl9f/UWLv2wuz+A/XBsmXWGttMTNesTAcP1nyB4xBjzefpRw3XbGK0quH+WxLvh7XZg735uo1v/TGNbUoe8G3bbdIs5/Uf6B5oa/i8AFQ1D3zV151YySo0tqkvNPYfqA8kguaT661avVeiDRSrggd/qwxAp+blIujoaaRrl/eeXBgoET7PaKydsV9D7cMMQR/wPDQVuprlLQDtGnp2HKzBiqJuqm37X4F3L0wKEzQTatiOARqntW2o5v1hutSn/0D3oLZZs/pgLNU8j0aTo5HuumRM/4HuQUVT3y9WB0KyZtFly0QN6x8Q3eyhkc7aqLr/QPfgWo2pRrrFXr/ejSMJOZrn18/JJAfN+7L/VH69tURkwNjb2xMfH8+pU6fIycnh1VdfJS4u7oHu4efnx/Hjx3njjTdUkz1PPfUU1dXVrFy5kri4OPLz8zl16hTr169XbeWxtbUlJiaGgoICKisr+12R8tprr3H48GHy8vLIyMjg6NGjjBvX+83hvfjtb3/LuXPn+NOf/kROTg5fffUVH3/8sWqi6DaXL1/mrbfeIicnh08++YR9+/bx7LPPPlCehIaGsmvXLtavX88PP/zwQFoREREREREREREREZFfil/aS9H/kvcicdLlf4DNmzezePFili9fjre3N1VVVTz55JMPfJ8pU6Zw7Ngx/vCHP/DRRx8xfPhwLl++TGdnJ8HBwTg7O/Pcc89hbGysOoDrhRdeQFtbm/HjxzN06NBe58jcjY6ODq+88goTJ07E398fbW1tdu/ePeA4uru7s3fvXnbv3s2ECRN47bXXePPNN9U8F4FyciY+Ph43Nzf+/Oc/8+677xISEtL3Te9DWFgYX331FY888ggHDhx4YL2IiIiIiIiIiIiIiIjIfy/i9iKR/zn62v7za0DcXtQ/4vai/hG3F/WPuL2of8TtRQNA3F7UP+L2on4Rtxf1j7i9qH/E7UX987+4vSg+u+aXjkKfeDgOeWDNJ598wttvv83NmzdxcXHho48+Unnc7Yt9+/bx6quvUlBQgL29PX//+9+ZM2fOPcM/LL/eWiIiIiIiIiIiIiIiIiIiIvLA/NJein4q70V79uzh+eef549//COJiYm4uLgQEhJyTy+xUVFRrFy5ko0bN5KUlMSiRYtYtGiR6vzPnwPRe5HIv5UtW7bwzTff9PndmjVr2L59+785Rup8++23bN68uc/vbGxsyMjo3zXsz4VEovkbwYZ2zd/yamto92H2ZGqq7XwYJ1aDNF+ZM2iwZk2psVTzFUha2prlkYGB5itHBg/WvExbOzTT6g7WvN4r2jQrFyE9UWOb1em5GumGPDdFY5sGHXUaaxu07TXSmbX07w73nmi6QuEhVkUMUVzXWKvpipUOQ83emgIMKtUsvjrVfQ8wB4LGq1WAc0s+1Mzmd49rbFNoadZIJzF68Deot1Gkpmqk0xs5XGObQzRc9fRQPMwqLQPN4qvQN9PYpp6WhiuQgEHauhrptCSaDziqBmnm4bOtVfOfbY0tmvf9tTUKjXTtgzRbKQ1QVq1ZfEcbd/Qf6B60tP13niXyv8C7777Lpk2bWL9+PQDbt2/n2LFjfPHFF2qed2/zwQcfMGvWLF588UUA/vSnP3HmzBk+/vjjn+23qDjpIvJv5c033+x1qO1tDA0N+7z+U1NQUHDP7xYsWIC3t3ef393tpltERERERERERERERETkp6O1tZXW1la1a7q6uujq9p4kbWtrIyEhgVdeeUV1TUtLi6CgIKKjo/u8f3R0NM8//7zatZCQkF5efH9KxO1FIj87giDw+OOPY2Jigrm5OR4eHnz88ceMGTNG7TNs2LBfOqrI5fJe8br9sbGxAZRnwtzprltEREREREREREREROTXxC/tpehen7/+9a8YGRmpff7617/2mYbKyko6OzsxNzdXu25ubs7Nmzf71Ny8efOBwv8UiCtdRH52Tp48yc6dO7l48SKjRo1CS0sLqbRnyeGv9WBbERERERERERERERERkZ+OV155pddKlL5WufyaECddRH528vPzsbS0xM/P75eOioiIiIiIiIiIiIiIiMh/KPfaStQXZmZmaGtrU15erna9vLwcCwuLPjUWFhYPFP6nQNxeJPKzsm7dOp5++mmKioqQSCTY2toSGBioWtUSGBhIYWEhv/nNb5BIJEi6D1jcuXMnxsbGnDp1inHjxiGTyZg1axZlZWVq9//8888ZN24cenp6jB07ln/84x+q79ra2ti6dSuWlpbo6elhY2OjWpomCAKvv/461tbW6OrqMnz4cJ55RrNDBD///HOMjY05d+6cKk1PP/00zz33HEOGDMHc3JzPPvuMpqYm1q9fr9rCdOLECY3siYiIiIiIiIiIiIiIPAxd/6GfB0FHR4dJkyapfocBdHV1ce7cOXx9ffvU+Pr6qoUHOHPmzD3D/xSIK11EflY++OADRo8ezaeffkpcXBza2tosXbpU9f2BAwdwcXHh8ccfZ9OmTWpahULBtm3b2LVrF1paWqxZs4YXXniBb7/9FlB6Gnrttdf4+OOPcXNzIykpiU2bNmFgYMCjjz7Khx9+yJEjR9i7dy/W1tbcuHGDGzduALB//37ee+89du/ejZOTEzdv3iQlJeWB0/fWW2/x1ltvcfr0aTVf8F999RUvvfQSsbGx7NmzhyeeeIKDBw8SGhrK73//e9577z0eeeQRioqK0Nd/MM9C+TlZJMVHIwgCS1dvRNHUyME9XyEgELrsUbLSkykpLkRf34CZc0JVumu5GaQmRCEIAqErlR4jFE2N/LjvCwQE5odtIOricepqKhlpa4/P1OA7tJkkJ1wGQWDxHdrD+74AARYsXU9CTDhNjXXoG8gJCFqg0hbkpZOWGAmCwPzlTwDQ3NTA8f2fIwgCc8Ie41p2KiVFuYywtmeCu9KLy/XcDFITLyMIAotWbO622cDRH74AQWDe0o1kpydQVlKAVF/GtFlhKpulBankp10CBKbOfxqAm0WZXM+MpPpWAbNWv0F+WjhVN6+hK5XjHrBSpU0vLCMy8xoC8MTsyQDkllaw7dAFdjy5jO8uJVJZ14j9iKHMdh+n0o0aORhXRz0kEgn7z9YDYDZEm+UhRuQVtXEqqpF5/jK6BNDTkXDgXINKW5iXTnpSBAgCc5c9qcqjkwc+QxAEZi3ZxOWzPyDR0qa1RcHcpcp8HGEqwWGkcrLyfHKPtwlzYwmzPbXZeaYDtzFaSHWgpQ0S83q6soriNG5kXwJBwD1oqzJ/Gyq4lnqc+spCJgU/x83rcdRWXENHT8447xUAlBelUpB5CUEQ8JmtzNtbxZkUXY2ktqKAacveIPniTiRa2rS3KvCetVVls/haGjkplxAQmBGqvN7a0sTZ/R9gPsIej8ClJF8+QmNdJbdK81n82P9TaUuup5GbGg4IBC5U2i0rzCQ/I5Kq8kLmPfI6aVd+pLmpDj19Q9ymLgGgKD+Nq8kRCIJASNhTKpsn936IhZU93tPCSI8/z63Sa+jpy/ELWq6ymXGzmsjrNxEEgS1+TpTWNfFxZDrOliasdLfnWGYhVYoWrlU18HqIh0o32Ho0ek5uSJBQf2If2mbmSCdMQm+8KzV7Pqez6haGc5bRUVOJIvo8d5KTk018XCyCILB6zVqam5vZ9fVObGxsCZk1m9iYK5w4fow/vvEn7uZqbh4x8UkIgsC6Vctobm7mX9/sxs7GmrnBM/h+/2G0tbRobmnh0ZU97bCmzyhAVu41ohNTEASBjSsWk3OtgJjkNIrLynlx8zoOnTpPVU0do22tCJric5cuGUGgR5eURnHZTV7csr5bV8toGyuCpqoPgjS1CZCRX8TllEwEATYvmUVlbT2nryRx42YFTy6dy8WENOoaFcgNpCwM6DlUPb2wjMiMfAQEnpgzFYDc0ltsO3ieHU+tIDw9j32RSXy8ZSl3k3HtBpdTshCAzaHBSpsxKRSVV/DUktkkZOdTUFaBTKpH2PSetKbfKCcyu0hpM0jZv+TerGLbscvs2LiAo0nZVDUoyL9Vw5th09VsaqpNv1FOZFaBUheszLvcskq2/RjBjsdDefvIJSyHyHGxscTZWv2NoMzJHsc3niPr5b+jyC9ikKGMMa88ARIJeX/9JxYLgxhsYkR7bQPFO/erx7f4FpE5NxAEgSdmeHTHt5ptJ6LZsX4uX0YkoyXRormtnS3TJ/XoSiuJzCtBEOCJABdKahv56EISE0eYscprHN/HXaWioRkHc2NmOdn1ziMN0qptacPgMc5IJNB86ShoaaM3eTa0tdCSFMlgq9FoDxtB560S2vPVPR5mlFYRmV+KgMCWqRMprW3ko/AUnIebscrTkQs5xRRU1SPTHcxSd3XPYukFJUSm5ynzaH4glXWNnIxPp+hWNVsXTmd/RALaWlooWtvYMi+gR9dP3T18JZU6RQtyqS6hvi698+hqgTJ/g7178uhoJDs2LSLyagG5N6uwtzBlyljbh44rQFZuPjEJynZs/cqlKJpb+Ne3e7CztmJe8HT2HDqKRCJBZmDAnKBANW1+TiZJCdEgCIStekw5Ptr7FQgCi5Y9SsSFk9TWVGFtOxo//5kqXWFeOhndffCc232wooFTBz4DQSB48Saizx9EIpGgbyDHZ9qdY6tMUrrHR73GVgLMX7qe3Kxkzp88wPOvvqfS5eZcJTE+BkEQWLF6HU1Njfyw5xsEAZYuX0NcbDS1NdXcuFHA08+9rJbO67kZqjZ7wYot3TYbOL7/XwiCwNywx9A3kHP4+39iYmbB1JnK+N7uRwVBYNoiZT/a2tLE+QMfMGykPZP8lxJ18gskWlroSeWqfhTAapgW46y1QQKn43o8L1qYSFgwWZdPf2xhgZ8ONY1dFNzs4satnvGGpn3TzcJUrmcoxwx+c7rHGzcyKciKpKaigKAVb1B0NYrKshzMLB2wc+qpS8r8vdKdv+tpampk/55vEASBsOVriI+NpqammuIbhWy9I381HWuI/LI8//zzPProo3h4eODl5cX777+vetkNsHbtWkaMGKF6+f7ss88SEBDAO++8w9y5c9m9ezfx8fF8+umnP1scxZUuIj8rRkZGyOVytLW1sbCwYOjQoWrfm5iYoK2tjVwux8LCQm1ZV3t7O9u3b8fDwwN3d3e2bt2qNiv5xz/+kXfeeYfFixdjZ2fH4sWL+c1vfsOOHTsAKCoqwt7enilTpmBjY8OUKVNYuXKl6jsLCwuCgoKwtrbGy8ur16RPf7z88su8//77hIeHq024ALi4uPCHP/wBe3t7XnnlFfT09DAzM2PTpk3Y29vz2muvUVVVReo93E+2trZSX1+v9mlrU57inRAbSdiqDcgNDamvqyE9JQG/gJn4T59NWnIcYye4UF9bg5aWuru95LgIFq3YhExuRH1dDQBZaXH4+IcwOXAuGSkxzJy3nJnzV1BeWqimTYqNYPFd2szUOHz9Q5gybQ7pKTHculnM7IWrqSgvVdOmxl1i/rItGMiNaairBuBqehyeU2bjGzifrJQrxEedRkdX3bVgctwlFi5/vFd8vaeG4DdtLhnJV3Bwcqe+rhotLfWmLC/1AlPnb0VqYIyiQWnTwno8vrMeR19mQkd7K1b2nigaqnvlU3hGPltmT8bIQEp1owJFaxuJ+cU42yhdPK7yd2d1wCQKb9Wo6dzHSTlwroEGRSdyA2V8ujqhUdHFIG2ll1xtbQn6elo0NqvP46fFhzN36RNqeZSdHovHlNl4B8znauoVOjs6aGlqxEBmpNKNtdLiQkoXihYB/e5VmDqDwMZcQnGl0r2uiVxCVGYXQ+TqrhCLsi7gPuMpdPWNaW5U2tSXD8XQ1Ibmxkq0tLSxsPOgpakayR35ez39At6zuvO2Wzds5Hg8gh5HKjOhs72Vrs4O2pob0NM3UrN5NfkC00OfQl9mTFO9UqurZ4Bf8KOqMK6TF2Bibo3r5AVq2pyUCwQu3IpUZkxTd5la2oxnypzHMZAry7S64ga+IeupqexxZ5yZeJHgJU9iIDem8Q6bU2evVYUZNXYSjfW969Gl/DI2+47HWKpLjaIVbS0JRlId2ru66BIE5o63wcpYxtxx1mo66YRJNJz4gc6mBrRkcjory2m8eJz28lI6q24hdfOlNbdv9/OxMVdYtfoRDA0NqaurRSqVsnBRzwDfy9uHUaNG9amNio3n0ZVLMTSUU1tXh1QqJWzBXNX3nZ0dNCqakMtlajpNn1GAy/FJbFgeipFcRk1dPQ6jbHlk8XyMDeW0tbcTNjeYpfOCuVGqfjjd5bgkNixfrK5bMh9jQ8M7dCG9dA9jEyAiKYPHF8/CSK5PTX0jZsaGWJubUVnXgLa2FsXllayZE0jprSo1XXh6LlvmTFG2Cw3d7UJeMc42SlfAARPGMHakeS97AJeSM3k8NBgjWY9NK3MzqrptujuOorq+sVf9C79ayJYgT4z09ahubEbR2k7i9TKcrZR25rk5YmVqxDw3x142NdWGZ15nS7A3Rvp3tH/XS1WTDqZyfVrb+3Yn3JiRS/mRs6q/Taf5ULrnKCXfHMIsaDL6o6y5/v5O9G1H9hHfIrZMn6SMb1N3fAvLcB6pPGC/o7OLxpY2DKXqy80v5RSzxd8FY31dqptaGKQlwViqS3un8hld6TmW1V5jKaxq6G1Tw7TqOEykJeIoXYomJPoyBo8aj2RQt3fDrk50xnsgtPXtwjg8r4TNU50xkupSrWhBW0sLI6kuHd1tyiSrYd3Xe7uuvZSaw5Z5ARjL9KluaMLMSIb1MBOq6hsZpKWlzKPmFowM1J/T/urujcpa1k73oqSqt+v58MzrbJnpjZHB7XrUnUfd9ehUah5Snd6eHTWNK0BUbALrVoRhKJdTW1ePvlSPsPmzVd9XVFWzbOFcriQk9dImxl4mbOVG1bghIzUBP/8gpnaPj2bNX8qs+csoK7mhpktPuMicpU9gIDeiobufyEmPZdLk2XgFzCc7NZq66nKmz1urnJy5g+TYCEL7GB/5+IcwedocMlJicPWcirWdg5ouLiaK5aseRS5XtvVpKUlMDZjBtBnBJCfFEzh9JpbDRxA4LZi7SY2/xILlm7vbbKXNq2lxeE2ZhW/gPDJTrhB3+TSOEzzUdNnJyn707j7YJ7inP6yvLcc3eB25aZfUtONttDkd346iReC2V3CdQTDKUpuicuVz0tAsMFi7d93VtG/KT7+A7xz1sdwwq/F4BSvHcp3treQknWSwTu+Xl/ExUSxftQ653EiVv1MCZhA4I4SUpAQCpgdjOXwEAXflr6ZjDZFfluXLl7Nt2zZee+01XF1dSU5O5uTJk6rDcouKitR2S/j5+fHdd9/x6aef4uLiwg8//MChQ4eYMGHCzxZHcdJF5D8WfX19Ro8erfrb0tKSW7duAdDU1ER+fj4bN25EJpOpPn/+85/Jz88HlFubkpOTcXR05JlnnuH06dOqey1dupTm5mZGjRrFpk2bOHjwIB0dHQOO2zvvvMNnn31GZGQkTk5Ovb6fOHGi6v/a2tqYmpri7Oysuna7Ebidnrvp69TuL7Z/MKC4yWSGPPLY06pJGoD46PMkxoT3q1U0NXLi4C5mLVyjuhYXfYGEAWglSNT+BUi8co7k2Av9altbFEybvYLMlCsAJESfJyn2Yr86A5khK9Y/r5bW7MTT5CSf7TN8VvxxRoxyRVdPhtTAiBlLf0d7e8t9bcTn3aCptY20wjIyim7S0NzKzvOxrJ3WM5jxdNLDY7xeL211fSdfHamlvLqDUSN1aG0T+OFMPSaGPYsMk2POkhJ3vpf2bnT0pMxb8RS1Vco9qOOtJYyz7j24sbWQoDsYRppJGG4qAaH7C6EnTEH6aQqzzvXSAliPDcTRcymKhgp0pUZ4z3mZznZl/ualnCY/re+8zUk6joWNKzp6MgbpSPGZ8yyNtT0/ejPiT5OV0LfNuym4Gofd2J6JzKyE01xN6ttuRtwJRo5yQVcqU21PvP1vWuwZMuL7z1t9mREL1rxEe1vrfcOZy/V5ebobI41kZNxUDsYSiivwsBp6Xx3A4JF2tN+4DoCO9Wh07Z3Qte/ddvyc6OnqsWH1CioqeyYUNH1G78e5yzE4OYxBXyqlsUnBd4eOs2LB7IHpHEffoTvGioX96x7GJsAUNydCA32orK3vVYfuRXxuUXe7UEpGUdl9w/bFVNdxhAZ4U1lbj6GBPs+vnE9rW/t9NfHXS2hqayPtRjkZxcq+I+F6KZ6jhvdrT1Nt/LUSZTqLbpJxo5wN0zzYON2Ds2n5A0zpHQiC+r/3s1tQRlNrO2nFt8goqUCqM5ingjwor2+6r87c0IDfzfLCaoicjNJKGlra+OpKJmt9xt1XBw+RVm1tOm8V01FyTbkCZrAurQkXGWw3vl+b5ob6/C7Yg5HGMjJKqzCU6vDbGe603GNi6278nR1YPMWdiroGpLqDeXLBNMpr6u+fzrvq7u2q3k+VV2qvlSjL5UY5GTfKaW5tZ4XfRKJzb/Sr1SSufeHh4syBYyeR6j34oZqKpkaOHviWuaE9q1uTY86SOoA+2NHZh/CT36lNPscPcHykKRlpKUyY6Kp2LfHKOZIG0GYX5GWQnR5PdkY8AJn36UfvZNR4P2LOfcPgO9LpPEqbCaN6b44YPUIbXR0J1ubajByqxYWkds4ntTNxlHavsPejr74pN/k0+al9xzc78TiWtsrxRltrE67+qynMjnogm9A7fzUda/ya+aW9FN3rowlbt26lsLCQ1tZWYmJi8PbuWa168eJFdu7cqRZ+6dKlZGdn09raSnp6OnPmzHmYrOwXcXuRyH8sgwervz2RSCQI3YO1xsZGAD777DO1hwqUkxwA7u7uXL9+nRMnTnD27FmWLVtGUFAQP/zwA1ZWVmRnZ3P27FnOnDnDk08+ydtvv014eHgvu30xdepUjh07xt69e/nd7343oLjfee12Q93V1ffOxb5O7c66oXxT5+45mf3fK5etJsZF4eUbwME9XwGwaNlaTh87QFNTAwYyQ5XWw3c6JqbmHN7zGYIAhkZDiDj3I5N8pvHjvi8AmBe2nn++83vsx7qQk5WMs5tymbun7zRMTIdxcPfnCAgYGg3h0rmjePgEKrcXAQvC1tPW2sKJw99hZm6psuvuM4MhpsM4uncHAgJyIxOizh/GzXs6x/d/DsDsJRtpVjRx9sddDDFVvtWc5DudIabDOLLnUwSU8Y08fwR372nK7UXAvLANnD+xF0VTIwYyucqmo3sw8iEWRB79GEEAfbkJqVEHMDSxJOXyfkY5TaWluYGMmCO0KhrQM+jJJwB/p9FsPxkFgkBExjUWek/A32k0itY2nKwteHL7D7jajSDpWgmTxymXq8dltFBd10noDDkSoKGpC/9J+uQWtuHhJMXMWJvdJ+twH6vH7Ckymu5Y6eLqHYSxiTnH921X5VH0hcO4ek3n5IHPAAhZ/Bjnfvya80d3od+90iWzSKBO0ck0F+XcuaIV3MZokZTXRU6xgO5gCaVVAubGAn7jtahp7PmhYzshGAMjC5LOfYIASGUm5CQcxGz4eIpzI2ioKWHSzGfIvPIdbS0N6Oop82iMSzAyYwtiTn4MgL7MhMyYA8iHWJJ5ZT8246bS2txAi6KWpIs70b1jpYuTRzBGQyw4f+gTEMDA0ITEiIO4TVlEQsR+qm4WMHqCH4MH62JgZKY2mBk3KRjDIRaEH/kEQRAwkJuQHHkAI9PhJEX8wBhnf1oUDQwZakX06Z0Ym44AwNlrJkYm5pw+8A8QQGZoQlz4QTz8FxF78QCVZYXYT/AjKzmclqYGpHfVhamjLPk0OhMBiLhexkRLUy7mlVDWoODpKc5UNbVgqq/Xa+DVnJGAfNYSkEjQc3JHEROO1NWbhlMHAKg7/A3aJkPRdXTmbjy9vPn+O+US6LjYWGYEzeTM6VOUlBTj5uZOVXUVOTnZXAq/iH9AoJrW13MSX+3eBwJciU8kZHogx8+ep7i0jEmuE6lvaGDf4aMY3vE2UdNn9DZ+Hq58ufcQgiAQnZCC+VBTjp0Lx8dtIo1NCv747j9wHmtPalY23m4T1XV7DiIgEJ2QjLmZKcfOhuPj3q175xOcx9mTmpWjpnsYmwBT3Mbz2cFTCIJAZHImY21HEpWaRVlFDVvCZjNymCnfnriI5VATNZ2/0xi2n4gEASIy8ljoMxH/CWO62wVLUq6XkFZYysmELGZNUv+BP9VlHJ8eOqNsU1KyGGczgqi0bEora3hiSQh7z0XRqGhGrq/+1t9/rA3bz8UpbWYXsnDSWPzH2qJobcdp5DCqGhSYyPT7HPhrqvUfZ8v2MzFKXVYBCz3H4z/OTqmzMudAbAY3axoYbW7Sy6beSAvlipbRNjQXFFO2/6RyexGQ97ftaOvrYffsoygKS/qIrzXbzycAEJFdxEJ3R/wdrZV2RwzlQlYBuy6nYnTXSpep9iPZcSkVAYGIvBJcRppxIfsGpXVNPDvdjZcPROA6cihJNyrwG60+waRpWtty09CbOheQMHiMM+3ZSUinzkewsKY1/gJtelJ0vWbQ1aC+GhLAf8xwdkSmgQCReaVMHGHGhZxiyuqaeGaaK3sTcmhobUeup9NLO9XZgR3HwhEEiEjLZZy1JZcz8iitquOpBYHUNTWz6+yVXqtH+qu7+WWV7Dofy3ATo142lXkUCwhEXC1goce47jxqw8nKHD9Ha3ZdSmKYocFPElcAP093du7eDwhExycya3oAx89epLi0DA9XZZvZ2trOtCm9z15w8+oeHyGQFBeFp2+AcnsRsGjpWj586zUcxjuTnZmCi7tyS5mrdxDGpuac+OGfCALIDU24cvEQLl4zlNuLgODQx7ienUx7WyvufrNU9jx8pzHEdBiH7hgfRZw7yiSfQLWxVd7VVK7lZhITcQbvqcptTR5evuz5Thm3hNgrePtN4Yc93wAQtmwNtTXVGBkP6fWMKttsc37c+ymCICA3GsLl80dw857G8f3/AmDOko14+M2k8lYpWSkxAIzv7kcvHvkEBAEDQxOSIg/gOjmUpIgDVJUXMHq80uFFR1srEzx7foCmXeuktrGVmR6DkQBNLeDpOIi47A6yCjvRHQzFFV14jRvEEJmE8hr1iVVN+iZ7V+V4I/rEx9A9lsu4ohxvpEfvx268crxhO34qCed3IjNSX2no4eXL3u+UW+8TYqPx9pvK/u78XbJsNbU11Rjflb+ajjVERAaCRBAG8MpBROQheP/993n//fcpKCgAlAfNurq68v777wPg4ODA5s2b+e1vf6vS7Ny5k+eee47a2lrVtUOHDhEaGqqaeBkxYgRbtmzh1VdfHVA8Tp06xaxZs6iqqsLERH0QlZ2dzdixY0lISMDd3f2+97nt4trLy4tZs2bx2muv8cILL6i+vzt9d2rudIstkUg4ePAgixYtGlD8k3IrBxSuL1o6eg/gBoq2RLMmQvEQNgdrDewt393k3pL1H+gerGj5XGPthouz+g/Ul25V/ysk7sXFRM3eBBjKNZ9rN9DXfHHksCEPejSakvYOzd8kyaWa1aPp8X/U2GZNeq5Guubn3tbYpkFH720BAyWn3b7/QH3gJOl7a+SA0PTt4EMMV/QUVf0HugeDa8r7D9QHHYamGtscVHpdY63mRjVvG84t+VAj3YzvHtfYptDSrJFOYjREY5uKe2wJ7g+9kf2vRroXEpsxmmvb+97m1C/N919RdD8EQ83yt86y/5VB96JUy7r/QPegslnef6A+MNTVrP4BGA7SLH8rW3tPjA2UktoHOz/wTuJTFBrpfjtDgxVx3fxYOLH/QH0wZdSDrzy8TcpNzTzXrJry613xEp314KvN/h34jjPsP9CvDHGli8gvjq2tLZcuXWLFihXo6upiZmY2IN0bb7zBM888g5GREbNmzaK1tZX4+Hhqamp4/vnneffdd7G0tMTNzQ0tLS327duHhYUFxsbG7Ny5k87OTry9vdHX1+ebb75BKpViY2Mz4Hj7+flx/PhxZs+ezaBBg9QmVERERERERERERERERP5TEfj1Thj92hAnXUR+cd588002b97M6NGjaW1tZaCLrx577DH09fV5++23efHFFzEwMMDZ2Vk1+SGXy3nrrbfIzc1FW1sbT09Pjh8/jpaWFsbGxvztb3/j+eefp7OzE2dnZ3788UdMTR/szeSUKVM4duwYc+bMQVtbm6effvpBky8iIiIiIiIiIiIiIiLyX4o46SLys3P3tpqLFy+qfe/j49PLXfO6detYt26d2rVFixb1mpBZtWoVq1at6tPupk2b7umRaNGiRQPe1nM3t7dJ3cbf3191xgz0Tl9fGmDAk0siIiIiIiIiIiIiIiIiv07ESRcRERERERERERERERERkf8hNPUUJPLgiJMuIiJ3EBERwezZ93YzeueKln83XYLmh5ia6Gh+0GZd+7//MCstiWaHrurpPMTqoaaBuwzvZVeq2aHBg7Q0SydAaWGDRrqh7pof3puZUauxtsNRswMAy29peBAkMNf3/i5474Vk0IO5u7wTswWauRzMFzQ/eLpRS/NDOuNzHtztKoCNi+aHxEoEzer9oC7N60KLsWaHZQLo/PC9Rjr5eM0OKQbo0nAlpJbZsP4D3YtOzQ6eBs0PxD236lONbU5Y378b6L6QDR/YuXF9YTB5ika6rtIijW12GBhrrNXOjNdI11zU28PUQDGYdH9nBPdC03YBoLpF80P065o1+ynU0an5wbTDjDRzjNDYqnn/PcRAs/4QoLVFs/HRLS3L/gPdgyFyzepDp6B5/93UIk5AiPx8iJMuIiJ34OHhQXJy8i8dDREREREREREREREREZH/AsRJF5H/aF5//XUOHTqkmghZt24dtbW1HDp06GexJ5VKGTPm/u4Z746TiIiIiIiIiIiIiIjIrwnRe9G/D3HSReQn5+ecGPnggw/EA2hFREREREREREREREREfhWIky4ivyqMjDQ7F0JERERERERERERERERE5N+N5idzivzP88MPP+Ds7IxUKsXU1JSgoCBefPFFvvrqKw4fPoxEIkEikahcKL/88ss4ODigr6/PqFGjePXVV2lvVz/Y629/+xvm5ubI5XI2btxIS0uL2vfr1q1Tc/Vsa2vL+++/rxbG1dWV119/XfW3RCJhx44dzJs3D319fcaNG0d0dDR5eXkEBgZiYGCAn58f+fn5GuVDfn4+o0aNYuvWrQiCwM6dOzE2Nubo0aM4Ojqir69PWFgYCoWCr776CltbW4YMGcIzzzxD50McXCgiIiIiIiIiIiIiIqIJXcJ/5ue/EXGli4hGlJWVsXLlSt566y1CQ0NpaGggIiKCtWvXUlRURH19PV9++SUAJiYmAMjlcnbu3Mnw4cNJS0tj06ZNyOVyXnrpJQD27t3L66+/zieffMKUKVPYtWsXH374IaNGjXro+P7pT3/i3Xff5d133+Xll19m1apVjBo1ildeeQVra2s2bNjA1q1bOXHixAPdNzU1lZCQEDZu3Mif//xn1XWFQsGHH37I7t27aWhoYPHixYSGhmJsbMzx48e5du0aS5YsYfLkySxfvvyBbObnZJKcEI0gCIStegxFUyOH9u5EEAQWLVtH5IWT1NRUYm07Bj//mWra3JyrxMfFIggCq9Y8SlNTI3t3fwcILF2+mjOnT6AlkWBgICMoeJZKdy03k+SEyyAILF6p9FKhaGrk8L4vQIAFS9eTEBNOU2Md+gZyAoIWqLQFeemkJUaCIDB/+RMANDc1cHz/5wiCwJywx7iWnUpJUS4jrO2Z4D6l22YGqQlRCIJA6B02f9z3BQIC88M2kJuVzIVTB/jNH95TS2fJtTRyUsMBgWmLngagtaWJ8wc+YNgIeyYFLCXy+OdItLRoa1EwbdFWlTa96CaRWdcRBHhilq8y30or2XYknB1blnAhPZ/r5dXIpDos83NR6WyHD2KivQ4SJBwObwLA1EiLJTNkXCtu52xsMwCLAg2oquskIqlnQlHTPHoYm+VFaRRdDUcQBLxClHmkqK8gN/k4dZWFeM9+juvpZ2lR1KErNWSc1xIArC20mWA3CCQSjkf13G+4mRaLA6V8/EMTMzx06RKguVXgSnrbQ9sEGGEmwdFKCwlwLqlnstJ8iIQ53oP48mQ7jlZaeI/V4uszPZ4WrudmkJp4Wfl8rNjcXY8aOPrDFyAIzFu6kez0BMpKCpDqy5g2K0ylzSirIvJaGYIAW6ZMoLSuiY8upeI83JRVkxzYdj4JS0N9XEaYMcGyx5tPemEpkRn5yjo0d6qyDpXcYtvBc+zYupLDV1Kpa2pBrq9LqG9PHQLlM5oYfwVBEFixej1NTY3s3/ON8nlfvob42GhqaqopvlHI1udeVtPm52SRFK9sG5au3oiiqZGDe75CQCB02aNkpSdTUlyIvr4BM+eEqnQVN9Ioyr4ECEwKUj4LioYK8lOOU19ViEfwc5Rdj6O24ho6enLGe69QabNzcoiLi0cQBB5Zs5rm5ma++noXNjY2zJ4VQnR0NDeKizHQN2Du3DnquvgEpW71Kpqbm9m56xtsbayZHRICwFe7vmHYsKGqv29zNSeP2IREBEHg0VXLaW5u5otvvsfW2pq5IUGcuRBOTU0thTeKefHZp+7S5hIb361dvYLm5ma+3PUdtjbWzAmZSWx8AtcLirCztcbLY5JKN2ikHbpjXQFoOnsQbdNh6I5zQ8dxIg0HdzLYbixa+gZ0NStoib+kZjOjtIrI/BJlPfKfSGltIx9dTMZ5hBmrPMdyIecGBVX1yHQHs9Td4S5dKQICW6Z268JTcB5uxipPRwD+cSkVC0N9Fruqn0WmbMcKEBB4IqS7HSurZNuRS+zYvBiAT05GY2ksZ7HPhB7djXIirxYo626wd4/uaCQ7Ni0i8moBuTersLcwZcpYW3WbxbeIzLmBIAg8McNDqb1ZzbYT0exYP5cvI5LRkmjR3NbOlumT1LQyJ3sc33iOrJf/jiK/iEGGMsa88gRIJOT99Z9YLAxisIkR7bUNFO/cr9Lp2IxB6jwJJBLqftzNoKEWSCd6Ip3gTvW329EdPRZtQ2MGD7ei6quP1WxqD7dFx94ZJBKaLx4BbW2kU+YgtLXSmniJwY6uaMkM0R46nKbDO3vS+RDPt6Z1ASDjWhGXk7MQENi8eBaVtfWcvpLEjZuVPLl0Dsk519h/Ppr3f/tYHzbvXY8u5BTfYVPd45b2cBt0xnTnUfiPoKWNdMrs7jyKYJD1GLSHjaDzVgnteel31b9796MAn5yIwnKInMU+zmo2s3LzuZKQjCAIbFgZRs61AmKTUikuvckLT2zgTPhl6hsbkRkYMDcoUKUrzEsnPSkCBIG5y54ElP3oyQOfIQgCs5Zs4vLZH5BoadPaomDu0idU2uJraeSkXEJAYEaosg1sbWni7P4PMB9hj0fgUnJSLlFenIP5SAccXPxV2qL8NDKTIgCBWWFPdWsVHN/zIZZWY/CZHkZG4kWizu5l00v/UOmyc3KIj4tDEATWrFnT3XZ+ja2NDbNmzbqj7dRn7ty5ank0EJuXTn5LQ20FltYOuPvNUeXRbd3spU+qdMd2f4Sl1Rh8Zywh5uIhFI11SA0M8ZnW009Ym2vjZDcIiQSOR7eqrg830yLUX49PDiiYPkkH4Xbfn9HzUjWvu2/ijr7pwJ6vAYHQZWsxkMnZ+83nmA41Z0bIfPVySb0EgsD0O8rl3P4PGDbSHo+ApSRHHaGxrpKK0nxCN/6/u2wq+9JlqzfQ1G1TQGBJt83d33zO0LtslhWmcj1dWRcmz1WOU8pvZFKQFUnNrQJmrnyDS4e2YTjEkuGj3LG0nYiIyEAQV7qIaERZWRkdHR0sXrwYW1tbnJ2defLJJ5HJZEilUnR1dbGwsMDCwgIdHaUr1D/84Q/4+flha2vL/PnzeeGFF9i7d6/qnu+//z4bN25k48aNODo68uc//5nx48f/JPFdv349y5Ytw8HBgZdffpmCggJWr15NSEgI48aN49lnn1WtyBkoUVFRBAYG8sILL6hNuAC0t7fzz3/+Ezc3N/z9/QkLCyMyMpJ//etfjB8/nnnz5jFt2jQuXLjQ571bW1upr69X+7S1KTu5xNhIlqzciFxuRH1dDRmp8fj5z2Tq9NmkJccSMn8ps+cv52ZJbxeVsTFXWLl6LYaGhtTV1ZKakox/4DSmTZ9JclIC1ZWVLAwNIz4+Vk2XFBvB4hWbkHXbBMhMjcPXP4Qp0+aQnhLDrZvFzF64moryUjVtatwl5i/bgoHcmIa6agCupsfhOWU2voHzyUq5QnzUaXR0pWq65LgIFt1lMystDh//ECYHziUjJQZXz6lY26kPTAGyUy4wbdFWpDJjmuqVNnX1DPAJXqsK09nZQWtzI1KZ+pa18IxrbAnxxchAj+pGBYrWNhKvl+BsbQHApFEjqG5UoC1Rbz5dHXQ5Eq6gsbkLub7yYLKuLmhs7kJbGySA53hdrhb0dnuraR49jM3CzAt4Bm9Fz8CY5kalTX3DoRiZ2aBoqEBLS5u6qhu4BqynvrpYpXMePZjj0a00NXchkypt6g6G0SMHUVCmnAwxkkm4kNCKk92gn8QmwDhrLc4ndaJoFTDQU17TGQS2FhKKK5SuJbNvdFFWrf6KJDnuEguXP96rHnlPDcFv2lwykq/g4OROfV01WlrqZRqeV8rmyRMwkupQrWhBW0uCkVSHjs4uugQBUwM9Wjt6u7UMT8tjy5ypGBlIqW7orkP5N3C2Ubp2vlFZw9oZXpRU1fbSxsdEsXzVOuRyI+rqaklLSWJKwAwCZ4SQkpRAwPRgLIePIGBacC9tQmwkYas2IDc0pL6uhvSUBPwCZuI/fTZpyXGMneBCfW0NWlrqLjULr15gUtBT6OrfUS7y2+VSiZaWNpZ2HrQ0VqN1V72PiYlhzepVGBrKqa2rQyqVsmjRQtX3EyZMoLa2Di1tdd2VmFjWrFqJobxHF7qwZ7I2PCICl4l9D2ajY+NYu3KZmnbJgnmq72dOC2C4pQVB0/x7aa/ExrF21XK1+C5e2DPgDo+MQk+vtxtt3XFuNJ09SJeiEYmBnM6qWygiT9F5q4zO6gq0TYehiDiJtklvl67hucVsnjoRI6ku1U0taGtpYSTVVdWjSVbDlNcld9e/EjZPdVbqFHfoupS601mFeNqY95lH4ZnX2RLig5G+tKcdu9bTjp1KzsFzzMi+dTO9u9u/5u72rxRnK6WdU6l5SHUG923zahFbpk/CSF+P6qZmFK3tJBaW4TxS6ca6o7OLxpY2DKW987cxI5fyI2dVf5tO86F0z1FKvjmEWdBk9EdZc/39nejbqsdZ6uJJ3dE9dDU2oCUzpKPiJg3nfqT9ZjEdleU0xYTTXnGTxisXe9nUcXShOfxHBEUjEn0Zg0c7IRmsHK8IXV20pV6hs/oWrSnR6ul8iOdb07oAEJGUweOLQzCSGVBT34iZsSHWFkOprKtHW1uLqW5OOFj3dh/fXz2aZDVM1b71yiMHF5ovHb0jj8YjGTxYlUc64ychtLX20vXXj55KzsZzjFUvHUBUXCLrVyzBSC6ntq4eh1G2rFmyAGMjOW3t7ZTcLGf5wrmUld9S06XFhzN36RNq/Wh2eiweU2bjHTCfq6lX6OzooKWpEYO7+v2ryReYHvoU+neNGfyCH+25f+xJBt/VBwNkJIYzK+xJ9GXGNKq0+gTMeUQVxsk9kBE2Y9V0MTExrF69GrmhYU8beMdK7gkTJlBXW4uWdm8XyAOx6T9rNf6z1lBRVniH7iKzlz6BgczoLt0aVZjK8htMm/coVbfU+2Dn0YM4caWVpmZB1ffrDIbRIwZReFPZ9xvLtLiQ2MZ4O/U2IjH2MktXbUBmaKTqmyYHBOE/fRapyXFER5xj/MTersazky8wfVHvcvG9o1xc/RZgMswaF78Fatr42MssXbUeuaEhdXU1pKckMiUgiIDps0hNjicq4jwT+rCZn3YBv7lbkRoYo2hQ2jS3Go938OPoy0zobG9FX25KR0fvcZWIyP0QJ11ENMLFxYUZM2bg7OzM0qVL+eyzz6ipqbmvZs+ePUyePBkLCwtkMhl/+MMfKCrqmRjIysrC29tbTePr6/uTxHfiHYN3c3Pl4NHZ2VntWktLC/X19QO6X1FRETNnzuS1117jt7/9ba/v9fX1GT16tNr9bW1tkclkatdu3brVSwvw17/+FSMjI7XPlzveH1DcFE2NHD3wDXNCVw0o/J24uLlz9MdD6Onpqa7FRV8gISa8X62k+wR0yR0noSdeOUdybN8TS3fS2qJg2uwVZKZcASA++jyJA7DZF5nxp7maeLbfcDq6UqaHPkN9dfl9w8XnF9PU0kZa0U0ybtzEUF+PFxYG0NLes5rCfawubmN7/5CoaejiuxONVNR0YjdiELYjBjHWVoextjqqMJrm0cPYzE87zbWMvvPIdnwg472X0VRf0atMXewH4zKm9w+uMVaD0NORYGupjbW5NtmFHQS46dB2x+5BTW0CONloMc6md3dlZ6mF7mAJI4dqMcKs9w+GhOjzJMVe7NPmnRjIDFmx/nnVxOa9MJfr87ugSYw0lpFRVs1673Fs8BnHuezi++ric4toam0jrbCUjMKyPtP4IGSkpTBhousD62QyQx557Gm1dF5PP01h5rk+w1uPDWSs51IUDRXoSo3wmfsyHe33z6O7kcvlPL7pMVpbH2yAmpOTS0pqKqmp6f0H7oPU9ExcnSf0H/AumpubWThvDglJKf2GHTTchvaSAuUftw94H8BB7+aG+vwuxJORQ+RklFZhKNXlt0GTaOno6F8X7KGsf6VVZJRVE1dYTkJR3/3IncTnlyjrYNFNMm6Uk3GjnLi8YuLy+6m710poam0nrVvT3NrOCr+JROfe6N9mQZlSW3yLjJIKpDqDeSrIg/L6pn61vXiA/NWxHkVb0TXV33oOTrRm91+PJFradNy8QUdxvnIFDDDYxpGOguz76h7m+da0Ltxmiut4Qqf5UFk7sLGLyuYd9chQqsNvZ7jT0t7/dmdlHhV359EEJDp6tMZfZPCocffV3d2PZhSVE5d3g7i8+9e/25yPvIKTwxj0pVIkku78lfTkb3LMWVLizvd7Hx09KfNWPEVtVU+/nxF/mqyEvtvAO2lrVeATtJq8jCjVtdTYM6TF9a/VBLlczqZNm2hrVW9zB2qzWdHA+aNfEjhXOUGREnOW1AHkUV/56zJmEBNH9+777UcOQlcHbCyUff/Vog78XXVoa3+w/SH5uVfJTE0kMy1JdS0j/jRZiQPL24LsOOzGej2QzbzcLNJTE8m4w2ZO8mnyUvoep1xNOI6lnSs6ejK8gx/HO/hxcpJPPZDN/0QEJP+Rn/9GxO1FIhqhra3NmTNniIqK4vTp03z00Uf83//9HzExMX2Gj46OZvXq1bzxxhuEhIRgZGTE7t27eeeddx4qHlpaWr28Gd19TgzA4ME9ncXtjqSva11dvd9a98XQoUMZPnw433//PRs2bMDQ0PCe9m7fv69r97L3yiuv8Pzzz6tdyyhSDlTdvCZz4Pt/IQBJcVF4+gZwaO9OABYufZSP3noVh/ETyc5MwcXdR+0enl4+7P5uF4IgEB8bg4/f5O7tRbB0+SquZmXQ1trK1KmBPRrfaZiYDuPg7s8REDA0GsKlc0fx8AlUbi8CFoStp621hROHv8PM3FKldfeZwRDTYRzduwMBAbmRCVHnD+PmPZ3j+z8HYPaSjTQrmjj74y6GmCrfiHr4TsfE1JzDez5DEMDQaAgR535kks80fuy2OS9sPXlXU7mWk0FM5Gm8pyjf/I/3CMbQxIKLhz9BEAQMDE1IijyA6+RQkiIOUHWzgNFOfigaa4k6tROpgfobL//xo9h+6gogEJF5nYVeTviPH4WitQ0nKwv2XE6hoblV7W1t4tVWauo7me+vj0QCDQqByS565Be34zZWF1MjLX4428S1M02YGmkxflTPBIimefQwNkc7ByMzsiDu9CeAgFRmwtW4A5iNcOJGdgT11SV4z3oGQ1MrUi7tRG4yAoCU3HZqG7qY7auLBGhsFvBx0uFKRhsZ1zrQHSyhqLwTJ7tBDB4kISG77aFtAmQUdlHXJDDdVbl8p6kF3O21SMztIvuGcqVNSaWA1TDlBIyznUDa9S4m+U5niOkwjuz5FAFlPYo8fwR372nK7UXAvLANnD+xF0VTIwYyuXpdGDOcHZczAIHI/DImDjflQl4JZXVNPBPgwsHUa9ysV2Bnpv78+08Yw/YTyu1iERl5LPSZiP+EMSha2nCysSS/rIJd52MZbtr7YHAPL1/2fqfcEpQQG42331T27/kGgCXLVlNbU42x8RC1AbGqLnlOZv/3XyAIkBgXhZdvAAf3fAXAomVrOX3sAE1NDRjIeuJrNyEYAyMLEs99giCAVGZCTsJBTIePpzgngoaaEjxmPkNm9He0tjSgK1VPq7eXF99+9x2CALGxscwMCuL06dOUlJTi7uZGbFwsTU1NahPOt3XffPc9ALGxccwMmsGp02coKVXqNm3cwM3ycpKSk3ul09fLg6+/V66SvBKXQMiMaZw4c47i0jI83CYyeLAOQ4yN+swjH08Pdn2/B0GAmLgEgmdM4+SZsxSXlDHJzQXPSe78cOgIZqamarrWrGQMZiwCiQTdsa60JESg6+xJ0/kjAHRW3UJ/yiw6ayp72fS3H8GOiDSU9aiEiSOGciHnhrIeTXNjb0IODS1tyPV01HVjhrMjMg0EiMwrZeIIMy7kFHfrXPnNCDNKaxu5UnCzt83xdmw/fQUE7mjH7FC0tuNkZY6TlTkl1XXE5KhPnviPs2X7mVhAIOJqAQs9xuE/zq67/TPHz9GaXZeSGGZo0NvmWGu2n08AICK7iIXujvg7WittjhjKhawCdl1OxaiPlS56Iy2UK1pG29BcUEzZ/pPK7UVA3t+2o62vh92zj6IoLFHTNafGYzR3GUgkSJ09aIo+j767L3XH9wGgJTeis762lz2A9pxUpAHzAAk6DhNpy0pCGjgfLK1piT2PxMCQrqbekxkP83xrWhdAOcHy2cFTCAJEJmcy1nYkUalXKausZsuS2aTmFpBxrYjTV5II9nHrsdlPPdqbkENDa3ufNttzUpH6z1Xmkb0zbVeTlXlmaU1L3AUkulL0vIPouiuP++tHnawsuutf7xW5vh5u7NxzAEEQiI5PYthQM46dvYC3uyuNTQqGW5iz98hxLIb1rCpz9Q7C2MSc4/u2q/rR6AuHcfWazskDnwEQsvgxzv34NeeP7kL/jpUuTh7BGA2x4PyhT0AAA0MTEiMO4jZlEQkR+5Vjhgl+2DtP4fLJnRgO6VldNtFrJkYmFpza/08EQUBmaEJs+CE8/RcSc/EgFWUFODj7UV9zi8L8NJKiT+DmOxvoaTsRBOJiYwkKCuLU6dOUlJTg5uZGXFwcjX20nQO1ue9fb2Ln4Mb17CTGukzGxTsIY1NzTv7wTwQBZIYmxFw8hFeAUnertBDHib6YmVtx4djXmAzt6YNT8jqobWxmlk9P3+89fjAxme1kXAe97r5/vN0gBg+CxGz1cbi7px8/fP8lgiCQGBeNl69/9/YiCF32CL5TpnOrvIy05Hj1cjGx4MJhZd90Z7kkRuyn8mYBY5z8GDRYF5mhWa/2fpKnH/u+/xIEetlcvOwRfKdM62XTwTUYubEFUcc/BgH05SakRx/A0MSS9Oj92I2fSmtzAzlJJ6mvLsPUQn1bp4jI/ZAIov9dkZ+Azs5ObGxseP7557l69SplZWX8+OOPqu/feecd/vGPf6gdVvvYY4/xww8/UFtbC4Cfnx9ubm588sknqjC+vr40NzeT3D3wvtsdtbe3NwEBAbz11lsA1NfXY2FhwUsvvaQ6TFcikXDw4EHVAbwFBQXY2dmRlJSEq6srABcvXmTatGnU1NRgbGx837S+/vrrHDp0iMuXLzNnzhza2to4ffo0crnyB9vOnTt57rnnVOm6U5N8xw+IB3WtnZBTPaBwfSHT1uDNYjd17Yb9B+oDRUfvAdxA0dXuPXE2EApr5P0HugeLanZorH0yfrFGurVLNI/v1/sbNNK5uPfe/jBQcrLrNNY6OGrmeaz8luZLeOf6alaP3KLf0timlrVmZ1Dl24X0H+getAl9b/cYCOfSTDTSLXG51n+geyARBja5fTeDujSvC0If2zUGis7nf9VIJx9v33+ge6Hh0EzLbJjmNh/mYPd+Vondi3OrPtXY5IT1919dcS9kw800tmkweYpGuq7S3pMLA6Vz3KT+A90D7cz4/gP1QXNRSf+B7oHBpN5bNgZC3ShPjW2mtT/4qrbb1Cg0az8NdDR/XsYaaVYfrtZZa2xTS0vzn3tHzzdrpHtsvuZtdk6laf+B+mCsWe+J74ESU6hZ+7kpSGOTvzjhGYpfOgp9EuCk/0tH4SdH3F4kohExMTH85S9/IT4+nqKiIg4cOEBFRQXjxo3D1taW1NRUsrOzqayspL29HXt7e4qKiti9ezf5+fl8+OGHHDx4UO2ezz77LF988QVffvklOTk5/PGPfyQjI+O+8Zg+fTq7du0iIiKCtLQ0Hn30UbT72P/6c2BgYMCxY8cYNGgQs2fPprGx8d9iV0RERERERERERERE5GEQBMl/5Oe/EXHSRUQjDA0NuXTpEnPmzMHBwYE//OEPvPPOO8yePZtNmzbh6OiIh4cHQ4cO5fLlyyxYsIDf/OY3bN26FVdXV6Kionj11VfV7rl8+XJeffVVXnrpJSZNmkRhYSFPPPHEPWKg5JVXXiEgIIB58+Yxd+5cFi1apHaWys+NTCbjxIkTCILA3LlzaWrSfEWJiIiIiIiIiIiIiIiIyH8X4vYiEZFfCeL2ov4Rtxf1j7i9qH/E7UX9I24v6h9xe1H/iNuL+kfcXtQ/4vai/hG3F/XP/+L2oovpmpXtz03ghN6ewn7tiAfpioiIiIiIiIiIiIiIiIj8DyEuvfj3IW4vEhG5CycnJ2QyWZ+fb7/99peOnoiIiIiIiIiIiIiIiMivBHGli4jIXRw/frxPt9MA5ubmfV7/d6Al0WxJPoAWmms15ZeYPW/veIjDtxp7uwYduFSz098b2zTb2gGgo6fZkuj2ds0LxkDW29XrQGlt08yugYHm3ZSutmbl0qnQfLmtVoNmW7AeZouQBM3L1MxEs3cvHWgeX4ua+x+Qfi8qTBw1tilvrdJY29mlWf521mq+HU9b1tsl84Bo03w5P4M0f9aEFs2eGU23CAGkf5mlkW7q23M1tkmzZlt1u5o09xAySKF539TRoNkB/9q6mm8P1hT9xnKNtTr6YzXWtrRp1q8ZSTs0tmnYfEsjnZaWlcY2m9s0dzJRW6VZvR8i0WwbNEBru2ZboR9mrDzo3+OHQ+R/FHGly/8wgYGBPPfccz/LvQsKCpBIJGoukn8KXn/9dZWb54dBIpGoXDXfHVcbGxvGjBnT5ychIQGJRKLmDlpEREREREREREREROTXRBeS/8jPfyPipIvIfyx3ToyIiIiIiIiIiIiIiIiIiPzaECddRERERERERERERERERERERH4GxEmX/3E6OjrYunUrRkZGmJmZ8eqrr3Lbi/iuXbvw8PBALpdjYWHBqlWruHWrZx9qTU0Nq1evZujQoUilUuzt7fnyyy/7tNPZ2cmGDRsYO3YsRUVKV3mHDx/G3d0dPT09Ro0axRtvvEFHh3KPrK2tLQChoaFIJBLV37fZsWMHVlZW6Ovrs2zZMurqevbOx8XFMXPmTMzMzDAyMiIgIIDExMSfKsvU+P/svXlcVNf9//8c9gEGkEVAZXFBUERAQUEFREXFfTdqNIlLokma+mmTtvn21zZp82nafpJmbRKbRbPHJO47ioCA7Psmm+y7sg7Dzv39MTgwDgqO6eeTpvf5eMxDmTmv+z733HPPOffc9/schUJBaGgo8+fPp7m5WRWq9O233xIQEIBUKsXX15eCggKSkpLw8fHB1NSU0NBQGhoa/iV5EhERERERERERERERuR+CIPlRfn6KiAvp/ofz6aefsmfPHhITE0lOTubJJ5/E0dGRffv20dPTw5/+9CdcXV2pr6/nF7/4BY8//jjnz58H4He/+x25ublcuHABa2trioqK6OjQXEyvq6uLbdu2UVpaSnR0NDY2NkRHR7Nr1y7efvttAgICKC4u5sknnwTgD3/4A0lJSYwdO5bDhw+zfPlydHUHV7cqKiri22+/5cyZM7S2trJnzx6efvpp1c5CbW1tPPbYY7zzzjsIgsDrr7/OihUrKCwsRCaT/WBl19zczMqVKzE1NeXy5csYGxur1nr5wx/+wJtvvomjoyO7d+9m+/btyGQy3nrrLdVE0e9//3vef//9B7ZbXJBHWnIcgiCwecceFO1yThz9FAGB9VseIy87narKMoyNTQhZsV5NW1CQT3JSIoIgsOPRXXR0dPD5Z0dwcnJm2fJQrlwOo62tFRNTU5YuXa7S3SzMJT0lFgSBDduU10nRLufUd5+AAGs2P0FKQhTt8haMTWQELVmj0pYWZZOdGoMgCKzeegCAjvY2zh//CASB0I17yUqJpqXpFrWVN9n1zMsDNnPITLmOIAisH2LzzHefICCwetNurkeep6XpFhOcXfALWKqyWV2SSVHWNQQEgtb8DIDa8lyKc2JorCtlxaMvczMnhpSob3jkuUNqZZRd1UBMQQWCAAcWzQKgsK6R1y4mcOixUD6NzUJHIkFmZMC6WVNVuskOBnhPkyJBwndhynqgqwvrF5vT2SUQHt/GnJkmmEp1UHT2E5E4uMBheXEWeWnRgMCyTc8A0NXZzoWjb2Pn4ILfok1EX/yStuYG7B2n4j1vBQBOdrrMmKyPBDgb2wmAlZkOa4OklFT3EpHShf8MA4ylEjo6Ba5nDS6y2VCRRXn+NUBg9pJnleXb1kBxxnlab5fhs/QghWmn6WhrwNJuKpM9lYtPTrCR4Oaoi0QCl5MHFxK0s5Swyl+fj851M91Zh7EWOnR2C8Tn9g3arMyiIv8aCAKzhti8mXme1ltlzF56kNqSJJobbmJgJGPa3EdUWntLmGIvAQlEZysnhk2MYLqjBEsZRGYKTLAGG3MJDS0CxTVKXXFhLunJ10EQ2Lh9H4p2OSe/VU4Or938OPl5GYRfOMELv3+du9EZOwE9Z+VCn92Jl5HIxmDoH0pfbRk9mbHoeweCICB0ddCblzxYhyrqiMkvR0DgwJI5yjpUe5vXzsVyaM8azqblc7tNQXF9E3/ctEjN5sPc30UDWoZojx/9DBBYv2UXJqYyvv3iI6xsbFm8bLVKV12aSXGWsi4ErB68X0pyY2isL2X5jpdJi/oGeUsDYye4Mt13cCHSkdqUxIR4Lpw/xx9e/pNaXnOKy4nNyEUQ4KmNy7nV3EpYfBoVtQ08vXkl6QU3ORZ+nTef36dxXfILCkhOSkIQBB599FE6Ojr49LPPcHZyYvny5cTFxVFRWYmJsTErV6ovmppXeJO41HQEAfY8soGCm6UkpGVRWVPLC/ufICEti1OXrvK3/++Xajq9CZMwnOaJBAnyy8fRtbLFcJoXhm6etB4/jJ7teKR+i2k+PEw9snUYrEcJYaCji4HvYoTuLnpy4tGbPBOJkRShq5Pe3MTBMqq5TczNGgQB9i+YQXVLO+9cy8RjnBXbZ0/ltatp2JsZ4znemhn2Vmo2ta2D2RV1xOSVKnVL/ZS6mlu8diaaQ0+u539OX8N+jAxPJ3s8HO3UbVbfIqaoStl2BnlS1SznnYg0Zo63ZvucaXyddIOGtg6m2lqw3H2imtbAaQpSj9kgkdBy5hv0bOyQzvRFOmMWjV9+gOFkN3TNLNAf58DtT99V05q6u+D68kHyfv1XFMXl6JmZMuXFAyCRUPTq+9itXYK+pTk9zW1UHjmmcV0kEgld8ZdU14WeLrqz49EbPxl9D386Tn+sWbZallFObROxpbUIwFN+06hubefd2Fw87C3Z5jWZT5ML0NGR0NHdy5N+6osMZ5dWEZNVqLS7OphbLW1cTMqmvL6RZ9ct4lh0Cro6Oig6u9m/euHgeWrZjgHo2jmiN9kdCRI6Y8+Dji6G/kuhu4uujOvoObqga2WL0NVJd3rMYF7La4nJK1HWheX+yjKqvsVrp6M4tH8jAP+4cB37MTI2+Hmol9EIbUNkShYtcgUyEylrg+aqdCWFOWSlxoAgsOaR/QAo2ts4f+xjBEFg5aa9GJvIOPX1+1ha2xEQMth+PsyYoawom5y0aBAEVmx5GoAORRuXjn8IgsDSDfuIu3oCiUSCsYkMv2Cl3byim8SlZiIIAnu2rqfgZhkJ6VlU1tTxwlOPEZeaSVlVDSbGUtYvW6RhM3dgzBC6WWmzq1PBuW/ewd5hCv6LN5IQeRKFvAWpiZnKZsXNLPLTlecZsuHZAV07Yd+/je0EF+Ys3MTZL/+KhZU9Ti5eOEyeqbI5abw+nq6GSJBw/KpygVxrC122LJVRVNFDWFw7M6ca4mCrT0VdD5kFXSptfkEhicnJCILArh3b6ejo4MjnX+Ds5ETosqV88OHHjLWxZvq0abi5Do6rHua6FBXkkZqcgCAIbN3xBO3tco4d/RxBgE1bHyX/Rg7lpTdxdJ7ELB8/la6mNJPi7GsIgmZ/2FRfyrIdL1OcFUVj3U0MpTK8A7chIjIaRE+X/3AcHBx44403cHV1ZceOHfzsZz/jjTfeAGD37t2EhoYyadIk/Pz8ePvtt7lw4QJyufJhsby8HG9vb3x8fHB2dmbJkiWsXr1a7fhyuZyVK1fS0NBAREQENjbK1chffvllfvOb3/DYY48xadIkQkJC+NOf/sShQ8pG8046CwsL7OzsVH8DdHZ28tlnn+Hl5UVgYCDvvPMO33zzDbW1tQAsWrSIRx99FDc3N6ZNm8Y///lPFAoFUVFRP1i51dbWEhQUhL29PWfOnMHY2Fjt9+eff55ly5Yxbdo0fv7zn5OSksLvfvc75s+fj7e3N3v27CEiIuKex+/q6qK1tVXt092t7MBSEmPYtH03MjMzWluayM5IYV5QCIGLQslKT8JthietzU3o6Gguw56YEM/2HTsxMzOjpaUZqVTK2nWDA4+ammrWb9hE3UBZ3iEtMZoNj+zDVGZOa0sTALmZSfgHLmNB8AqyMxKor60kdO0OGuqq1bSZyddYtWU/pjIL2loaAbiRnYTv/FD8glaTlxHP3MCVjLV3YG7QKpUuPSmadXfZzMtKwi9wGfMXriQnI4GQVVsJWf0IddVlajYLMiMIXPMsxiYWtLcpbdo5Tmd+6JOYyCzp7e3CxTMYWwfNHQ+ibpSzP3gW5saGNLZ3oOjqIbWsFo/xyjpY39rOznkziCmsUNPNnm7M92EttCn6kJkom1bPqVIM9JX/7+sHOys9zl1rZayl+nx3bmokyzY9jbGpBfJWZX4NjUwIXLFLlSZg+Q4Clj9KQ02p6ruZU/Q5F9uJvEPAVKp8M9AnCLR39KOnCxLAeowO4UldWFmoN/dlNyKYveQZDI0t6JArbRrLbDC3dkLRdgsdHV1mzHsU93k7abk1aHO6ky5XUnpp7xQwMVJ+Z6AHE+11qKhX7hpQUt2PqRTu3vSlPC+CWYs1bZpZOdEhV9q0m+hDZ3sjEh31/LqMkxCdI9DRBcYDm020d0JTm4CpkYR+AaY5SOi5a0OJtMQYNm7bi6mZsh7lZCYzL3ApC4JDyU5PZJbvApwmuTAcehOn0514GaFTgcTIBPr7ETrbQVcPkKBjYk5PejR6Tur1KOpGGfuX+GJubESjfKAOldTg4aDc/WyVtysOVuas8tbcjedh7u/UxFg2b9+tOtfsjBTmBy0hcNFyMtOTiIsOZ/rMWRq6oswIAlY/i9TEAsWQ+8V/+ZMYm1rS29OFz6Kd+C7eRWNdiZp2pDZlzlw/Jk2apGEzOi2HJzcsx1xmTFOrHGsLMxxtrbnV0oaurg4B3u5MdRo/7HVJSEhgx44dyMzMaG5pQSqVsn7dOtXvM2bMoKW5GR1dzTKKTUpj99YNmMtMaWppZeokZ3ZuXI2FmRndPT3M9/VmykRHDZ3RdG/aL5+gX9GGxERG3+06FDGX6K2voa+xga68dHrvaofuoDdxOt0JYcp6JDVB12kq6A3s/tTfj465FT1p19AxU9/NLKqomqfmz8BcakCjohNdHQnmUgN6+/rpFwSsTIzo6h1+pw5t62BUbgn7l87F3FhKo1yBoqub1JJq1eSBlcyYrp4+DXsA1woq2R/oiYWxIY3tnejpSLCQGtIzkN9tvm7smONG2W3NHU2knr60nD1Kv7wNHVMzehtqaQs/Q09tJb236mhPiKKnoRZ5fKSGVp5TSN3pK6q/rYL9qD56lqovTmK9ZD7GkxwpefMIxs4T1HT6E93pTgijv6MdidQEPSdXJEOuS29JLv0N6v3ZQ5dRSQ1P+k3D3MiAJkUXuhIdLKQGqjLq7ReQd/VgZqS5e9C1zHz2r16IhYkxjW3tWJvLcLS14narHD0dHXr7+pF3dGJuIlXTaduOAehP8aAr9sJAGZmiN3HakDLqo6+iCImxDAT1ehiVc5P9y/wxNzEaUkZVqjK6lJ6P75Thd+IZqW2orLvFoysWUl2vviNZZvI11mx9ChOZBW0DY4YbWUnMWbAc/4WryM2IJyk2DNcZPho2H2bMkJ0SyYrNBzCRmdM20H8XZCcye34oc4JWk58ZR0tjHYtW7VJOzgwQk5TO7i3rMFO1RU7s3LAKCzMZXT09eE53pamlFV0dzUe1nNRIQjcfwMTUfMiYwZigFY+q0tyqqyB41WPcrq9UfZeXFsmSDc9ojDXmLxsca5iaW9HbMzhhcgdvNyNOXJXTpuhHZqzMU3+/gFwxMN6QgN8MKV3dmm1SfEIiO7dvw0w2pM1eO/hyboyFBd3dmruGPsx1SUq4zpbtjyOTKfum7IxUFgQtZuHipWSkJXM9OgJDI6mGrjAzggWrnkVqOkx/KFP2h44uvrS3NSKRiNsdiYwecdLlPxw/Pz8kkkE3Ln9/fwoLC+nr6yMlJYXVq1fj6OiITCYjKCgIQBUedODAAb755hu8vLz41a9+xfXr1zWOv23bNtrb2wkLC8Pc3Fz1fUZGBn/84x8xNTVVffbt20dNTQ0Kxf23VnR0dGT8+MHBuL+/P/39/eTn5wNQV1fHvn37cHFxwdzcHDMzM+RyuSrfPwQhISFMmTKFo0ePYmCgOTiaOXPw7cCdbaY9PDzUvhsaqnU3r776Kubm5mqfTz54a1R5MzU1Y+fen6kmaR6EO3VhaJ1IiosgJWHkCSvJwGrjkiGrjqfFh5OReO/JpaEU5KQw1V05GEqOu0rqKGwq2uVcOPE5y9cODjRupIZRkHZl2PS5SecZP8kLQyPTUeUJILm0hvauHrKqGsipasBv8ni+TshFqj+4Ze4cD2N8ZxhraHV1JZRVd1NQ1oX3NKlqG+2h22lnJl4mO+nqiPnoULQRcfYwQSsfB8Brqj6eLprb9ja3CRy90kFDUz9O9rqodhMeYrMkO4yy3PBh7Ti6LcTNdzOKtga6O9vIjP4Ej4AnAJgxUQf3iZqDjEnjdDDUl+AwVocJNhI6uuFsXC/6Q5KWZodRlndvm64DNg2l5sxd8Wv6hgz6XCfA1AnDu5sW1UBacT+mRmCgJyGlSGCi7b/GNVVob6Hr2imEltvo2E6gt6IQ/ZnzoHf4LebvkFxSRXt3N1kVdeRUKu/7lJJqfCeNe+A8PMz9XVx4g9zMVHKz0lTf5aeGUZA+/P2Slzx4v3R2tBEf9jFzQnY/sN3RssDbnfUL/bjVrP0WuQAymYx9+/bR3TW6MgqPTcDddTLGUs0B+P3QG+9MT1XpA+dPoqNLf0M1fbVlAx4Iw9ykw2ArM+Y3S2YzwcKUnJpGnpg7jd1+0wjPr7yvDrSvg8k3q2jv6iarvJacijp2B/uwZ5EPV7KKR7Rpa2bCb5bPwWGMjJzqW7R1dvNpfC67/Ea3TbSB4yS6y2+q/jaa6k5XfvaotGoM1/AOh44ufbeq6aspU3mGjIaHKiOZlF8t9GSCuQk5dU1I9XU54D+devnotuAO9JjKhgWzaGiRIzXQ5+k1i6hruv/9o207BiDR0aGvvore6hL0J7sjdHXQGXFicBLxHiQXV9LeeaeMaskpryOpqIKkopHrLqi3DcONU1Ljw0kbxVijtCiH/Oxk8nMGPXoeZsyQnnCFzFH0364efkRd/AoDw/u3MeGxibhPnYyJVIqZqQk/e3wbXXdNRmSM0ubd5ZSddJnclOH74KEsXLWXhav3kZ10WfWdz3QjZk830kjb2NrPZ2dbqW/sY9J4fQwNJFxJUOAx+cG24d66eSOPbNlETOzgc8QPPZa7m86ODkJXrScjbbAu5KeFUZhx7/5w3ESlTSMTcxZv+g29PZ1a2/+xIAg/zs9PETG8SGRYOjs7WbZsGcuWLePLL7/ExsaG8vJyli1bRne3MkQhNDSUsrIyzp8/z+XLl1m8eDHPPPMMr732muo4K1as4IsvviAuLo5FiwbdI+VyOS+//DIbNmzQsG1kpNmwPwiPPfYYt2/f5q233sLJyQlDQ0P8/f1V+f4hWLlyJceOHSM3N1dtMuUO+kMeyO90eHd/198//BtKgBdffJFf/OIXat/lVSjfDs7ync+xrz9BECA16Tpz/IM4cfRTANZt2UXYueO0t7dhYmqmcVzfOXP5+qsvEASBpMREFi8J4XLYJaqqKvH2noW9vT0nTxxj7MBEEYCvfzCWVmM58c1HCAiYmY/hWvhZfPwWKsOLgDWbnqC7q5MLp77C2tZepfX2W4yF1VjOfXcIQRCQmVtyPeIU3nMWKcOLgNANe2htvo2ZhZWqrHz8F2FpZcupox8iCGBmPobo8DPM9gvmzIDNVZue4P3X/x8ubp4U5KXj4a10YXabtRTZGDuunXkXBDCRWZIRexwzS3vSY44x2SOATkUbt2qKqC7NIifpPO6+K1R5DnR15IOINEAguqCCtd5TCXR1RNHVg/t4G6ILKujq6WXZjEH3+MQsBbebe9kYYo5EAm3t/QT5mpKY1c7mpRZMHG/AxdhWjAwkrAw0o6Fp0B1j5pwQLCxtCTv2HoIApmaWJEadwDdwHYmRx2moKWOqxzyOffwyzlO9KclPxc1zAekFPTS39bNinhESCcg7BPxnGHCzuhdPF32szHQ4EdWBnZUui30Mud0yWN8mzliKibkdqeH/QBBAampJQcoJrMZNp7IgmramKnxCniP8619i6+RNbWkqDlMXkF3ST0t7N0tmK7uO9k6Y7apLSn4fN8r7MdTXo7JBwN9dFyMDCR1dgz2n84DNtPB/IDBo03rcdCoLlTZnhzxHbvxXdHe2YWg0WH/zK6FN0c8Cd+WUnqILZk6UUNsoMMlegoUJRGUJFNcKzJkqoW3I84q373yOf6N0L09LjsXXb6FaeFHhjSyKC3KJi76Mf0CI2v3SW5qHge8SkEjQdZ5GX20Z+pPckcjG0Hv9PLrjJoKuPj2F6Wq6QDcnPghPAgGi88tYO9uNQDdnZR2aMJbbbQosTY3VHhru8DD39yzfeXz/9WEEQSA1KY45/oED4UWwfstO/Bcsor6uhqz0wUGm68D9EnP2XQQBjGWWZF5X3i8ZsceY5B5AZ0cbpz78LyZMnkVlUQqT3ANU+pHalNuNtykoyOdaVCSBQQtVugXe0/nwxCUEQSAmPRc35wlcz8yjpqGJ/ZtCySwsJae4jLD4NJb6eaud59w5c/jyq69gwOaSJUu4FBZGVVUV3t7eJCUlIW9vx9RUc0A+z8eLw0dPICAQl5KOrbUV565E4TdrJvJ2BaUVVeQV3iQ8Jp7FCwZdzrvy0jBZsg4kEoymedGRHI2Rhy/y8FMA6DtNQd9xMkaec+nMSFCvRyW5GMwJGahH0+ktzsJw7lJ0x46nOyMW9A3Q9w6kv7VJvR5NGceh2BxAIKa4hpnjrIgoqqKmpZ3ngjw5kXmT2lYFE60164K2dTBwmjMfXE5Q6vJKWes7ncBpE5U6B1uOJ+ZQ29TGZFtLDZsBLhM4dC0TAYHooio8J1gTkV9BdUs7P1/kza+PR+M1wYa0igbmTVaf7OnITMZ85RaQSJB6+NAedxXjWf60nP8OAB2ZOX2tzRo2AYwm2Ck9WiY70VFaSc2xi8rwIqDoLx+ga2zExJ8/hqKsSk3XU5KLwVxlWKrexOn0FGVh6LcUbCbQnRGDrr2TMrxmqhe9Bek/TBlNtOOfCTdAEIgurWWmvSWRxTXUtCr42Xx3oktq+TK1aFhPlwCPqRw6G4kgQHRWAdMc7YnNKaL6djPPrFlES3sHn1+J0/B00bYdA+gpzsZw3nKQSNCf7E53QQZGC1aga+tAV2oUBt4BSAylCJ3qL8sCp0/ig0vxgEB0bglr57gTOH0Siq5u3B3scHewo6qxhYQCzZdhI7UNE8Za8eWFSOxtBst3lt9ixljZcubbfw6MNcYQe/U03nODOX9MGR62YuMefOaFcKu+mrwh9+jDjBm85i7BwsqWC9+/jyCAzMyS+MiTeM5ZrAwvApau30tJfjo93V3MmjcYtj3fx4tPvj0FCFxPycDOxoqz4dfwm+WBvF1BWHQcbe0KzExM1MrHc8DmxQGbpmaWJESeZE7QWhIiT1BfXYbrTH+sbR2IOPcZljbKl5QzfEMwt7Tlyon3QBAwNbMk+doJZgesI/nacW7VlOIyw5+i7Hiab1czdvxklc3k3E4aW/tYF2yqHOMo+gnwllJU0c3saVKsx+hy9FIrmYVdLJ9nQmOruqfX3Dm+fPHVNwgIJCYmE7JkEZfCrlBZXc0sby9S09JpaLiFo+Og99PDjuV85szj26+OAJCSGMfceQEcO/o5ABu3PIpCoeDMiW+xshr0pHf1XorMwo6Yc0qbQ/vDzOuD/WFuwmk6O9owMtZse0VE7oVEEH6q80kiI7Fw4UIaGhrIyclRfffiiy9y6tQp1SK65eXlODgoG8EvvviCnTt3kpaWhpeXl8bxDh06xAsvvEBrayulpaVMnDiRtLQ0oqOjefHFFzl37pzKW2b+/Pm4ubnx8ccfaxznDgYGBnz99dds3LhR9d1LL73EK6+8Qnl5OePGKQdtly5dYsWKFVRVVWFnZ4dMJuO9995j586dAFRUVODo6Mgbb7zBwYMHAeWkx4kTJ1i3bp1aXoc7r6FERkYSHBxMU1MTr7zyCp999hmRkZFMnz4dYNhjDdVYWFgAcOTIEQ4ePKhaA2Y0pBXeGnXauzHVadda29RjoZWuvUdz0DhajPRGfuM2HEUN2neAm2v+prV2V+IW7XQ7Joyc6B6cvazpoj8apriYj5zoHtTXP7h3xR2sbR7szdcdenq076KWeWvnMeEa9metbeqP1+6a5nns0NqmZAQPifuRXmUzcqJhmO8wfCjNaLBrzBk50TA0WGqGY40WWdftkRPdg77Db2ulM5lgO3Kie6BrajJyomHQGWM1cqJ7oaf9ezihpWnkRMNQH508cqJ7kH04TytdwP+sHDnRPTCYNHnkRMPQW1kxcqJ7oDvdU2ttb5Z2mwj0KUbnaTMcRjNmaKXrGasZ1jda0oyDtNaW3dbuXrM11/5F3izdFK10yb2ztbbZ0a19KMyxU3Va6f77Ce3GKQDXqrVr773H1Y6c6B4kVdiNnGgYngjW2uT/OZcztB/X/SsJ8dRuzPhjRvR0+Q+nvLycX/ziFzz11FOkpqbyzjvv8Prrr+Po6IiBgQHvvPMO+/fvJzs7mz/9SX0hxN///vfMnj0bd3d3urq6OHv2LNOmabrk/uxnP6Ovr49Vq1Zx4cIFFixYwO9//3tWrVqFo6MjmzZtQkdHh4yMDLKzs3nllVcA5Q5G4eHhzJ8/H0NDQ8aMGQMoPWEee+wxXnvtNVpbW3nuuefYsmULdnbKxtLFxUU1adTa2soLL7yA9AHdxkfDa6+9Rl9fH4sWLSIyMhI3N82YUhERERERERERERERkR8bAv+acGwRTcQ1Xf7D2bVLudvEnDlzeOaZZ/j5z3/Ok08+iY2NDUeOHOG7775j+vTp/OUvf1ELGwKlJ8qLL77IzJkzCQwMRFdXl2+++WZYOwcPHuTll19mxYoVXL9+nWXLlnH27FnCwsLw9fXFz8+PN954AycnJ5Xm9ddf5/Llyzg4OODtPehePmXKFDZs2MCKFStYunQpM2fO5L333lP9/vHHH9PU1MSsWbPYuXMnzz33HGPHjv2BS07JG2+8wZYtW1i0aBEFBQX/EhsiIiIiIiIiIiIiIiIi/56I4UUiIv8miOFFIyOGF42MGF40MmJ40ciI4UUjI4YXjYwYXjQyYnjRyIjhRSMjhheNzH9ieFFYxg+33uUPyVJP7Z8hfqyI4UUiIiIiIiIiIiIiIiIiIv9B9IuuF/9riOFFIiJD2L9/v9o21kM/+/fv/7/OnoiIiIiIiIiIiIiIiMi/EaKni4jIEP74xz/y/PPPD/ubmdn/7dZwgqD9Ylcd/dovJCyRaDcNrqPzvz99rq/3EDZlFlpLDYbZ3vNfTU9378iJhqG2rlNrmzY22m/nPnOydvnNvql9N6Xo1e666Ftba20TY+1c1R8mRKi9R/v720DLe0Zf0D7UrNdAuzIy7tEuXAxAeIh3TLIpTiMnGgaJ/kMMsXS0y2+/rfYhizryZq21EvMxWulMx2l/r2kbJhT9wjmtbS4+/6JWOqGvb+RE90BhrV39AzCe0a+VTl+hfVhIv0xzq+zR0GMo09qmzkOsBar1GEdLHYBej3bhW7oPMa4y0teuLgA4u2h3n3ZLtAsVBxhjqt2Y4WHQ0z4CS0RkRERPlx+YhQsXqrYl/rFRWlqKRCIhPT39f81mbW0tISEhmJiYqLZLfljuLmNnZ2fefPNN1d8SiYSTJ09qdeyxY8cyZcqUYT93FuM9cuTID3YuIiIiIiIiIiIiIiIi/9sIguRH+fkpInq6/B9y5MgRDh48SHNz8w9+7Mcff5zm5ma1yQcHBwdqamqwfpi3uA/IG2+8QU1NDenp6Ziba7+A51COHz+Ovr7+PX+vqalRbS9dWlrKxIkTSUtLw8vL6wexLyIiIiIiIiIiIiIiIiIyGsRJl/8gdHV1sbPTbmVubSkuLmb27Nm4uLj8YMe0tLy/6+r/9jmKiIiIiIiIiIiIiIiIiAyHGF70ELS3t7Nr1y5MTU2xt7fn9ddfV/u9q6uL559/nvHjx2NiYsLcuXOJjIwEIDIykieeeIKWlhYkEgkSiYSXXnppRB0MhrdcunSJadOmYWpqyvLly6mpqQHgpZde4tNPP+XUqVOqY0dGRg4bXhQVFcWcOXMwNDTE3t6e3/zmN/T2DsZRLly4kOeee45f/epXWFpaYmdnp8rnSDg7O3Ps2DE+++wzJBIJjz/+OAB///vf8fDwwMTEBAcHB55++mnkcrmaNjY2loULF2JsbMyYMWNYtmwZTU1NqjzdL4RraHjRxIkTAfD29kYikbBw4UKuXbuGvr4+tbXq28odPHiQgICAUZ3bUBoaGvDx8WH9+vV0dXURGRmJRCLh0qVLeHt7I5VKWbRoEfX19Vy4cIFp06ZhZmbG9u3bUSgUD2xPRERERERERERERETkYRCEH+fnp4g46fIQvPDCC0RFRXHq1CnCwsKIjIwkNTVV9fuzzz5LXFwc33zzDZmZmWzevJnly5dTWFjIvHnzePPNNzEzM6OmpoaamhrVAq73091BoVDw2muv8fnnn3Pt2jXKy8tV+ueff54tW7aoJmJqamqYN2+eRv6rqqpYsWIFvr6+ZGRk8P777/Pxxx/zyiuvqKX79NNPMTExISEhgb/97W/88Y9/5PLlyyOWT1JSEsuXL2fLli3U1NTw1ltvAaCjo8Pbb79NTk4On376KVevXuVXv/qVSpeens7ixYuZPn06cXFxxMTEsHr1avq0WIguMTERgCtXrlBTU8Px48cJDAxk0qRJfP7556p0PT09fPnll+zevfuBjl9RUUFAQAAzZszg+++/x9DQUPXbSy+9xLvvvsv169epqKhgy5YtvPnmm3z11VecO3eOsLAw3nnnnQc+JxEREREREREREREREZF/D8TwIi2Ry+V8/PHHfPHFFyxevBhQTk5MmKDcOaC8vJzDhw9TXl7OuHHjAOVkyMWLFzl8+DB//vOfMTc3RyKRqIXDjEYHykmCDz74gMmTJwPKiZo//vGPAJiamiKVSunq6rpvqM17772Hg4MD7777LhKJBDc3N6qrq/n1r3/N73//e3QGdk+YOXMmf/jDHwBwcXHh3XffJTw8nJCQkPuWkY2NDYaGhkilUrV83L0I7iuvvML+/ft57733APjb3/6Gj4+P6m8Ad3f3+9q6Xx4ArKys1PKwZ88eDh8+zAsvvADAmTNn6OzsZMuWLaM+dn5+PiEhIaxfv54333wTiUR94adXXnmF+fPnq+y9+OKLFBcXM2nSJAA2bdpEREQEv/71rzWO3dXVRVeX+u4g3d1dGBgYUlyQS1pKHAgCm7bvRdEu58S3n4IgsG7LY+Rlp1FdWYbUxJSQ0PVqxygqyCMtOR5BENiyYzft7XKOH/0MAYGNW3ZhYirjmy8+wsbGlsXLVqt0xYW5ZCRfRxAENm7fh6JdzqlvDyMgsHbzE6QkRCFva8XExJSgkDVqNksLc8hKjUEQBNY8otx2W9HexvljH4MgsGLTXs5+ewhLa3smu3ky0WUGADcLc8hMUdpcv+3JAZ2cM999goDA6k27uR55npamW0xwdsEvYKnKZtXNLAoyowCB4HU/U5ZpZztXj7/F2PEuzA7aTMz5j5Do6NDdqSB43bMqbXZ5LTG5NxGAA8uVk5WF1Q28diqKQwc28dW1VG61teNib0PoLDeVbtJ4fTxdDZEg4fhV5c4P1ha6bFkqo6iih7C4duZ7SjGX6TB+rD4fHm9WacuLs8hLiwYElm16RpXfC0ffxs7BBb9Fm4i++CVtzQ3YO07Fe94KAJzt9Zjpotyh5/Q1pdeUlbkOGxaZcLOyl/CkDrymGmBvrYuiUyAqdXDnIgcbHdycdJAgISx5cIcBO0sJq+cZ8OFZZf1b5qtPk7yfxDzlpGdDZRaV+dcQEJi1WFluirYGSjLP03K7jNkhBzGUmpF65W1MzO1x9d2sOnZZUTa5A+cZuvnpgfNUcO6bd7B3mIL/4o0kRJ5EIW9BamKGX/Bg/W2oyKI8/xogMHvJoN3ijPO03i7DZ+lBakqSaG64iYGRjOlzHwGgZKD+MUz9EwSBlZv2Ymwi49TX72NpbUdAyKDN7KoGYgorEQSBA8GzqGpq453wFDwm2LDDz51TaYW0dHQhMzJg/aypg7qymsE6FDp/sA6djODQ01uUdahFjst4G0JnTWMoyntUeX9v3rEHxcA9CgLrB+7Rb7/4CKu77tGSwhwyU2MRBIF1jzylOs+z338CgsCqzXvIz06hpqoUqbEpwcs3qbRVJVkUDtwvC9cq75easlyKc2K4XVfGqp0vkRV/ho72FoyMzfAO2KjS5hcUkJScgiAI7NyxnY6ODo58/gXOTo6ELlsGwKeff8HYsTaqvwFyi0q5npaFIAjs27KG/JJyEjJyqKip59f7dpCYlUdxeRWTHcczz9tDrYzyCotJSElDEASe2LaZgpslJKVmUllTwy8P7OVyVAyt8nZMTYxZuSRYQxufmo4gwO5HNlJws5TEtEwqa2p5fv9uEtIyOXUpnL/9fy+o6XJqG4kpqUUQBPbPc6e6pZ13Y7LxsLdk2ywXzuWWcVvRyc3bbby0zEddW3ObmOIaBAT2L/CgukXOO1GZeIyzZruPst68F52FnZkxGzwnD+qqbxNTXK3UBcykulnOO1EZSp2vq1J3LVOp85qibrOkkpjMfGV+1y3hVksblxIyKa+7xbMbl3Lo9FXsLS3wnOLIjEkOKp2q7goCB1YsGKy7JyI49MwWvopK4VZrOy7jbAidrV53syvqiMkrRUDgwFI/pbbmFq+diebQk+v5n9PXsB8jw9PJHg9H9bGJ7jhnDFw8QCKhI/I06OoiXbACobuLrtRr6Lt6oWNqhq7NONpPHVHpdGwd0HOehkQioSv+EujoYuC7GHq66M6OR2/8ZPQ9/Ok4/TF3Y+ruguvLB8n79V9RFJejZ2bKlBcPgERC0avvY7d2CfqW5vQ0t1F55NiQMqomJqcYQYADK5XesYVV9bx2IpxDz27jVHwmLe2dyIwNWe/vqWZTZ+wE9JyV5dadeBmJbAyG/qH01ZbRkxmLvncgCAJCVwe9eclq2tyim8SlZiIIsHfrOvJvlpGQnk1lTR2/emoXenp6fPj1CWxtLFmzJGgwv6VVxGQXKa/p6oXcapFzMTmb8vpGnl27iGPRKejq6KDo6mb/qiA1m9nltcTklSjPdbn/QH24xWunozi0X9kO/OPCdezHyNjgN3if5pRUEpNVgADsX7NIWf+Ssiivu82z65eQUVxBUVUdU8bbssBjqprN3KIS4gbahr1b1irbhvRsZdvw5KP844tj2NpY4jF1Mu4uk1Q6ZRuobOvXDmnrz32vbOtXbVa29Se/eh9LGzsCh7T11SVZFGZFgSAQdKcNLM/lZnYMjfVlrHj0JbITBttArwWDbWBZUTbZadEgCKzcouzXOtrbuHj8QwRBYPnGfcRe+R6Jji5dnQpWbj6gPM/iUq6nZSMIsG/zKvJLKojPzKWipp7f7N3O5bhkbje3UlJVw+/271Iro7KibHLSopV92B2bijYuDdhctmEfcVdPIJHoIDWR4R+8DlCONXIHdKGb74w1FJw7+rayD160SdkHt7cgNZbhF7xBZXO8lYSpE5Te81fTB1+C2lpICPXV5cjlXryn6CA1gM5uSC0a3C2poCCf5KREBEFgx6O76Ojo4PPPjuDk5Myy5aFcuRxGW1srJqamLF26XKXTdmwEyr40NTkBQRDYuuMJ2tvlHDv6OYIAm7Y+Sv6NHMpLb+LoPIlZPn5D6kImRVnKMU7QGmVdqC1X9oeNdaWsePRlbubEkBL1DY88dwgRkdEierpoSXFxMd3d3cydO1f1naWlJa6uyoFQVlYWfX19TJ06FVNTU9UnKiqK4uLiex53tDpjY2PVhAuAvb099fX1D3QOeXl5+Pv7q00WzJ8/H7lcTmVlpeq7mTNnqum0sTWUK1eusHjxYsaPH49MJmPnzp3cvn1bFWpzx9PlX8njjz9OUVER8fHxgDJka8uWLZiYjG4r046ODgICAtiwYQNvvfWWxoQLqJebra0txsbGqgmXO9/dqxxfffVVzM3N1T6HD70JQGpiLJu27cFUZk5rSxM5mSnMC1xCwKJQstKTcJvhRUtLk2rSbCjJibFs3v4EMjMzWlqayM5IZUHQEoIWLSczPZnr0VeZMXOWhi4tMZoN2/YiM7tjMxn/wKUEBK8gOz2RuppKVqzbTn1dtYY2IzmK1VufwlRmTltLIwD5WUnMWbAcv4WryM2Ix8zcip4e9Umm9KRo1j2yT3WeAHlZSfgFLmP+wpXkZCQQsmorIasfoa66TE2bnxFB8LpnkZpa0N6qtGloZILf0sGBS19fL10dcqSm6gs8R+UUs3/5PMyNjWiUK1B0dZN6swoPJ+VDwvbAWewInEVZQ5OaztvNiBNX5bQp+pEZK8u+v19AruhHTxckEojN6KDudh8xaephZbmpkSzb9DTGphbIh+Q3cMVgfgOW7yBg+aM01JSqvvOcasDpawrkHf2YGksGbEK7QlDaBArKe5AZ62i4a0531uVyci/tnQImAztBG+jBJHtdKuqVgyXPyboUVal7mFXciMB78TMYGVvQ0a7Mq7HMBjMrJzrkt9DR0eVm1gXsJ83lbnJSIwndfAATU/Mh52lM0IpHVWlu1VUQvOoxbtdXqmnLbkQwe8kzGBpb0CEftGtu7YSiTWnXfqIPnfJGdCSDdT8z+Rprtj6FicyCtoF6dGOg/vkP1L+k2DBcZ6g/KANE5Vewf6G3si60d6Cno4O5sSG9ff309wtUNLWya94MqprVt1eNyilmf+h8zE2kg3WouBIPJ3tgoA4FzaasvknDZmpiLJu378Z04F7LzkhhftASAhctJzM9ibjocKYPc4+mJ11j7dYnNe6XuQHLmBe8kpz0eKa6z6K1pVGjbSjIiGDh2oH7pU1ZtvZO01mw4klMZJb09nTR2FCB/7InaLqlfl3iExJ5dPs2zGQymltakEqlrF87OPEaFR2N5119CEBMSgZ7N6/GXGZKU2sbrhMd2bUuFAszGV09vYTHpSAd4jk4lOuJKTz+yKYBm61MnTSRHZvWYmFmRnd3D9W1dWxdu5LaOs32NTYpjSe2bsRMZkpTSytTJznz6MY1Sm1PD/N9Z+EyUXOL3mvFNTzlPx0LqSFNii50dSSYSw3o6e+nXxBYOd0JBwtTVk5z1NBGFVXz1IIZmEsNaVR0oivRwVw6UI8EgbC8cnwdxw6jq+KpAI9Bnc6Arv+OrgxfJ9thyygqPY+n1i7G3NSYxlY51uYyHG2tuNUqR1dHByszU7p6NLdkjcouGqy7bcPU3aDZA3W3UVObW8L+pXMxNx5S70uqVRMsVjJjunqG91g1cPWkI+oMgkKOxNgU/cnuSPSVE8pCfz/dmfH0NdbTlRGnptOf6E53Qhj9He1IpCboObki0RtYaL+/n96SXPobNPslAHlOIXWnr6j+tgr2o/roWaq+OIn1kvkYT3Kk5M0jGDurb8MdlVXE/hUBd5VRBR5OyhdlFbea2LV4DlW3mzVs6k2cTnfiZYROBRIjE+jvR+hsB109QIKOiTk96dHoOblpaGOTMtizZZ3ynmlpxXWSE7s2rBy4Z3oIj01k1gxN3bXMAvavCsLC1JjGtnaszU1xHGvJ7VY5ejo69Pb1I+/oxNxEc+v5qJyb7F/mj7nJkP6wpEp1TS+l5+M7xUFTl5nPU2sWYW5yx6YMx7GD9e9ycjZSQ4Nhr0tMcgZ7Nq8ZOM+BtmH9CsYM1FlLC+V9fjcZSddYu/UpTO9u6wOWMy94FTnpyrbezUOzrS/IiCBozV1toON05q94EmNTS3p7lW2g31LNNjArOYqVmw8M9DEDY5zsRHwWhDI3aDU3MuPp6+2ls12OyZDxRnRKFns3rcJcZjLQBjrw2NplA+fZQ2jAXBzsbAgN0OxLs1KiWHHH5kBfWpCdyOz5ocwZsNncWM+iVTsHXnQoyU6JYvmmpzGRWaj3waE7VWlu11UQvPIxGuur1Gy6OegQkdGPolPAeKBpNtADJ1sJlbeUAwxLmYTruf2MkamPiRMT4tm+YydmZma0tDQjlUpZu25w0qumppr1GzZRd1fYv7ZjI4CkhOts2f44MpnSpnK8u5iFi5eSkZbM9egIDI0063xBZgSBa57F2GSwLtg5Tmd+6EB/2NuFi2cwtg6a99q/I/1IfpSfnyLipMu/CLlcjq6uLikpKaSnp6s+eXl5qjCbh9HdvXuPRCJB+BcFwQ1nq7+//x6p709paSmrVq1i5syZHDt2jJSUFP7xj38A0N3dDYBUqtkI/tCMHTuW1atXc/jwYerq6rhw4cIDhRYZGhqyZMkSzp49S1VV1bBphpabRCJ5oHJ88cUXaWlpUfs88dTBUeXN1NSMnXueo+cuT5nRUFSYR3ZmKjlZaQ+kuzPpdPfkU2p8OOmJkSPql294gtANu0mNCwcgOe4qqQlRI+oU7XIunPic5WsHH9pzk8O4kXrlPiolBoZSFq1/jtbGuvumSy6qpL2rm6yyWnLKa2nr6OLI1SR2LRwcuPlMN2L2dCMNbWNrP5+dbaW+sY9J45XX322iAXkl3ao0mYmXyU66OmJ+OxRtRJw9TNDKxwGY5WaAt6vmQ2lTWz9fXZJT39SH8zg9FJ0C315pR19v8NrMmKiL+0RdDe3kcToY6oPDWB0m2OjgMFaHKeN1mTxOmbY0J4yy3PBh8+fgthBXn80o2hq4VZlNzc0EakuSVL9nJFwhcxTnOVxdKsm+t11Ht4W4+SrtGkrN8Vv5a3oHJvBS48NJS4wY0WZpUQ752cnk5yTfN52tuQkvrvBngqWM7OoGJAMDA8kIA4TkooqBOlQzpA4lsitYc/A/EsWFN8jNTCV3yD2aEneVtFHcZyamZjzyxC/o7h5sG/JSwriRNvz9kpN0gQmTPDGUmt7zHh+JgoJCMjIzyczMHjHtlevJzHCZiInUiI7OTjYtDyYxM29Udq7GxDHd1QVjYymorsfo8no1Np7prlMwfoC+x1ZmzK8XeTPB3JScWuXAPKWyAR8Hm5G1Zsb8JmQ2E8aYklPTSE5tI0nl9aSU3/9lhq2ZMb9Z6sMEC1Nyqm+TU9NIUlndiLo7BHi6sSHQl4aWNp5YEcTulUGEp+TcV5NcVEF75526WzNYdxf5jmgv+WaVst6X15JTUcfuYB/2LPLhSta9XzzdQaKjS29tBb2VxUoPGEDfyZXe0vz7C3V06btVTV9NmcqjRGvujKlGGFslF5YP3N/V5JTVjLpdABDaW+i6dgqh5TY6thPorShEf+Y86NWcVBiO8NhE3KdOxkQqJa+ohNTsG6Tm3BhRF+gxlQ0LZtHQ0obUUJ+n1wRT19Q6oi65uFJZH8pryamoJae8jqSiCpKKKkfUBsx0ZUOADw0tchRd3WwNnkt87sh1AeDK9aSB8zRi57pQdq1fQWTCYDh/Stzo2vqSwhxuZCWTnz3Y1uelhJF/nzZw/GRPDI1Mh72u6QlXyBhFv2ZgJGXVI8/QfPv+440rcSmqNhAgNbeQ2dPVPYHSR9mXunn4EXXxawwMle1aRuJlspKH70fVuNPGD2nrpztKmOaoWZ+d7SQY6sMEawnjrCRw51Z5wMeR4foXbcdGo6Wzo4PQVevJSBusCzdSwyi4R13ITTrP+EleGBqZPpAdEZE7iOFFWjJ58mT09fVJSEjA0VH5ZqupqYmCggKCgoLw9vamr6+P+vr6ey7OamBgoLFOyWh0o2G4Y9/NtGnTOHbsGIIgqBq62NhYZDKZKkzqhyYlJYX+/n5ef/111dvWb7/9Vi3NzJkzCQ8P5+WXX35oewYGyjcpw5XF3r172bZtGxMmTGDy5MmqUKDRoKOjw+eff8727dsJDg4mMjJSFQ72Q2BoaKi2PgyAgYFyEOY9Zz7HvlaG2KQlXcfXP0gZXgSs27yLsHPHULTLMTGVaRx3tu88vvv6MAiQmhTHHP/AgdAF2LBlJ/4LgqmvqyErXf3h09t3ASe++QhBgPTkWHz8FnLq28MArNn8OF1dnVw49TU2Y+3VdLP8FjPGypaz3x5CEEBmbsn1q6fxmhusDC8CVmzcQ8yVEzTeqsXeQbnwsY//IiytbDl19EMEAczMxxAdfobZfsGc+e4TAFZteoL3X/9/uLh5UpCXjoe30vV5us9SzCztiDz1DwRBwMTMkrSY43jNX09a9HFu15Yy2X0eCnkz1y8dQWqi7ukSOH0SH1xShndE595k7ZwZBLpPQtHVjbujHU8fOobXxPGklVQx380ZgOTcThpb+1gXbIpEAm2KfgK8pRRVdDN7mhTrMbocvdSKmYkOrXL1ibaZc0KwsLQl7Nh7CAKYmlmSGHUC38B1JEYep6GmjKke8zj28cs4T/WmJD8VN88FpN7opqm1n9UBxkgkIFcIzJ9pSFFVL7NcDbAy1+X78HaCZxshNdJB0TloN7ukj5Z2gZDZeiCB9k7wcdUlOb+PvPJ+DA0kVDb0U9mgfGPlMkF5rzq7L8XEzI60q/8AAaQmlhSmnsBq3HQqC6KRN1UxK+Q55oS+QFtTFdVF11U2PecuwcLKlovfv686z4TIk8wJWktC5Anqq8twnemPta0DEec+w9JmvEo7ccZSTMztSA3/B4IAUlNLClIG7bY1VeET8hy5cV/R1dmGodRMrf6d+fafCIKAzHwMsVdP431X/fOZF8Kt+mryMhLU68JUBz6IVE5uRBdU4ukwlqs3yqhplvPzJT6U3mrh87hsxlmoD8IC3SfzwcXryjqUc5O1c2cQ6D55sA598L2yDt2sYv60ier3jO88vv/6MIIgaNyj67fsxH/BIo17dLb/IsZYjeX00X8ioLxfYq6eZtbcYGV4EbBq026uXvhWo22YNnspZmPsiDo9cL/ILEmPOY651TjSor9nikcgnYo2xtg4EBd2BAur8Wr5nTtnDl989TUAiYlJhCxZzKWwy1RVVzPL25t9e3ZTW1dH2pAF3AHmz57Jx9+fRRAEYlOzsLO25ExEDP5eM5ArFPh5zeDrs5exsbTgbub5zuLIN8cAgbjkVGxtrDl/OYK5s72QtysYb2/Lt6fOYWerOQEyz8ebw0ePK7UpadhaW3P2SiR+szyRtysoragir7CY8Jg4Fi/wV+kCJtnzz7hcBCC6pIaZ9lZEFlVR06bgZws8uN3eiZWx0bCTUoGTx3EoNhsEiCmuZuY4ayIKq6hpbee5IE/+K9iL6hY58aXqD2SBU8ZxKCZLqSuqZuZ4ayIKKqlpaee5YC/+a7w11c1y4ktrNW16unHodLhSm5mPm9M4rmcXUn2riafXh3DiWjK1jc1MHKfuYRM4YwofXIgFIDq3mLVzPYbUXXuefv87vCYNX3cDpznzweUEECA6r5S1vtMJnDYRRVcP7g62HE/Mobapjcm2mjsQ9hRkIg1aBUgwmDqT7rw0pAtXg70jnYlXkZiY0d+uOSnQU5KLwVxlaKnexOn0FGVh6LcUbCbQnRGDrr0TunaO6E31orcgXU1rNMFO6dEy2YmO0kpqjl1UhhcBRX/5AF1jIyb+/DEUZeovVpRlFDNwfxex1m8mgTOmoOjsxt3JnuKaBj6/msg4K/W+BaC3NA8D3yUgkaDrPI2+2jL0J7kjkY2h9/p5dMdNBF19egrTNbTzfTz55NtTCAhcT8nE1saSM+HX8J81E3m7gmcf20pN/S2SMtUn0gI8pnLoXBSCANFZhUxztCc2p4jq2y08s2YhLe0dfH4lflhPF2V/GA8IROeWsHaOO4HTB/pDBzvcHeyoamwhoaBcXTfTlUNnIkAQ1Ovf7WaeXruYee4ufHH5OmPHmGme5+yZfPzdGUDgemomttaWnL0ag5/3DOTtCq7Gp1B3qxHnCYPjjdn+yrZe2QYq2/o7beC575Vt/cpNe/Cdr2zrc4e09XfawGtnBtvAjNjjmFmOIz3me6bMGGwD48OOYGE92AZ6zV2ChaUt57/7YMCuJXERp/Cas4iLxz8EYNmGvYSf+YyrZz/HeIiny4JZHnx07BwIArGp2dhZj+F0RCz+Xu7IFR10dfdgaWGm0aZ4DfSlF77/QNmvmVkSH3kKzzmLuDRgc+n6vZTkZ9DT3cmsecqwTs85IVhY2nHx2PsgCBp9cENNKa4e87C2dSDy3GdY2gyOaXPLBVoUfQR7KscCii7wnqJDWlE/BZUChvoSqm8L2FoIzJuuQ5NcfdbFd85cvv7qCwRBICkxkcVLQrgcdomqqkq8vWdhb2/PyRPHGGs76Lmn7djoDj5z5vHtV0cASEmMY+68AI4dVa7luHHLoygUCs6c+BYrq8F+wm3WUmRj7Lh25l0QGFIX7EmPOcZkjwA6FW3cqimiujSLnKTzuPsOhjSJiNwPifCvco/4D+DAgQNcuHCBTz75hLFjx/Lb3/6Wq1evsmfPHt58800effRRYmNjef311/H29qahoYHw8HBmzpzJypUruX79OvPnz+fKlSt4enpibGyMsbHxiLojR45w8OBBmpubVXk5efIk69evV3m7/PnPf+bQoUOEhYVhZWWFubk5VVVVTJw4kbS0NLy8vKiqqmLq1Kk88cQTPPvss+Tn57N3716eeeYZ1Q5FCxcuxMvLizfffFNla926dVhYWHDkyJERy+jutBkZGarjrV69mtjYWF588UWqqqpoamrCwsKCgoICPDw82LNnD/v378fAwICIiAg2b96MtbW1Rp6cnZ05ePCgaq0YiUTCiRMnWLduHb29vZiZmfHb3/6WvXv3YmRkhLm5stPr7+/H2dmZuro6/vjHPw67tspwDC3/3t5etm3bRlZWFpGRkdjZ2REZGUlwcLDqfO7W3OGll17i5MmTartJ3Y/UgtujSjccepIHX4T4Dl39w7sAj4SiVzsdgIGOptv7aChr0pxoGi3rmj/UWrs3dpVWukc2aoYUjJYT5zRDU0bDGOvRhdANh42NpjfPaPGcot01zb6p/buBOa4d2uky39XaJmOstJLdmLxWa5PtPdp7B5Y1alcf5tkVjpzoHpi312il6zLUfEAbLTr92reBJtEntNJJ9B/ivdYw4aGjYmBNLK1Mypu11tLVOXKaYWhPfTCvyqHoW2hXH6JfOKe1zcXnX9RK13Pj/h5F96N7yNpWD4pxQ4lWOomibeRE96BfpjmpNho6LexHTnQPcvU0Qy5HS+ltY610dubdIye6Bz59sVrpknRG/3Lwbnr7tQ9uiM3Q7lHxsQDt2nqA/JbxIycaBmezW1rbTKu+9zqY92NnoNYm/885k6Ld2OxfzerZPz2/EDG86CH4n//5HwICAli9ejVLlixhwYIFzJ49W/X74cOH2bVrF7/85S9xdXVl3bp1JCUlqTxj5s2bx/79+9m6dSs2Njb87W9/G5VuNOzbtw9XV1d8fHywsbEhNlazgR8/fjznz58nMTERT09P9u/fz549e/j//r//7yFL5t54enry97//nb/+9a/MmDGDL7/8kldffVUtzdSpUwkLCyMjI4M5c+bg7+/PqVOn0NN78BtQT0+Pt99+m0OHDjFu3DjWrh18sNHR0eHxxx+nr6+PXbt23eco9z/+119/jbu7u2pbaBERERERERERERERERERED1dRP7D2bNnDw0NDZw+ffr/OisjInq6jIzo6TIyoqfLKHSip8uIiJ4uIyN6uoyM6OkyMqKny8iIni4jI3q6jIzo6fLj4afo6fLTOyMRkVHQ0tJCVlYWX3311b/FhIuIiIiIiIiIiIiIiMgPhSD8NHcK+jEihheJaM2XX36ptq310I+7u/v/dfbuy9q1a1m6dCn79+8nJCRE7bfQ0NB7ntef//zn/6Mci4iIiIiIiIiIiIiIiPy7IXq6iGjNmjVrmDt37rC/3b098o+NyMjIe/720Ucf0dExfFiCpaV2brM/BBKJ9pGATd3ab3En1R3d1pV3o22IEGh/rgZ62pdRz9jRr5l0N1ITza2bR0N3r/bz3h6e1lrp+rTb7R0AW+0iZwAw0tMuvGPGJO1tdvZq1w51VVVrbbMt9v7bTt8Ls/8K1trmeOGm1lore+1cuIWHeGdjKNfO/fvhwou0a8cAmDny9sjD8hAhTTpt2oUPdkk1d8wZLYZN2q9JpsjM1EpnMn/ByInuRUe7VjJtQ4QAwle8OnKi4Wx+s19rm3292oexdJvbjpxoGAwfIryo10S7Otgu1b6D0evTfrxha6Zd+Ur1tG9TenW0CwmV6WkXxgdQ0ax9+PV4O+3ae9uWAq1tFutoF24mjGKr9nthYqTtAEn0YRAZGbGWDFBaWopEIrnvTjKRkZFIJBLVDjRHjhxR7U5zPyQSCSdPnvxB8jla7s7rvwIPDw/Onj3LlClTND5OTk7/Mrt389JLL+Hl5fWDHW/8+PHDntOUKVOwtLQc9XUXERERERERERERERH5MdIv/Dg/P0XESZeHYOvWrRQUDM7i3uvhv6amhtDQ0P/FnP10GW4C6/nnnyc8PPz/JkMiIiIiIiIiIiIiIiIiIvdADC96CKRSKVLpyC6CdnbarYYtMjrurLciIiIiIiIiIiIiIiIiIvJj4ifr6XLx4kUWLFiAhYUFVlZWrFq1iuLiYtXviYmJeHt7Y2RkhI+PD2lpmtsWnj9/nqlTpyKVSgkODqa0tFTt96FhJkeOHOHll18mIyMDiUSCRCLhyJEjgKZ3RlZWFosWLUIqlWJlZcWTTz6JXC5X/f7444+zbt06XnvtNezt7bGysuKZZ56hp2cwfvTzzz/Hx8cHmUyGnZ0d27dvp75e+3jsmJgYAgICkEqlODg48Nxzz9HePhgvXV9fz+rVq5FKpUycOJEvv/xSTT9ceFZzczMSiURt/ZScnBxWrVqFmZkZMpmMgIAA1XVJSkoiJCQEa2trzM3NCQoKIjU1VaV1dnYGYP369UgkEtXfd3sY9ff388c//pEJEyZgaGiIl5cXFy9e1Mjr8ePHCQ4OxtjYGE9PT+Li4rQqu4aGBnx8fFi/fj1dXV2q0K5Lly7h7e2NVCpl0aJF1NfXc+HCBaZNm4aZmRnbt29HoVBoZVNERERERERERERERERbBOHH+fkp8pOddGlvb+cXv/gFycnJhIeHo6Ojw/r16+nv70cul7Nq1SqmT59OSkoKL730Es8//7yavqKigg0bNrB69WrS09PZu3cvv/nNb+5pb+vWrfzyl7/E3d2dmpoaampq2Lp167D5WrZsGWPGjCEpKYnvvvuOK1eu8Oyzz6qli4iIoLi4mIiICD799FOOHDmimsQB6Onp4U9/+hMZGRmcPHmS0tJSHn/8ca3Kqri4mOXLl7Nx40YyMzM5evQoMTExanl6/PHHqaioICIigu+//5733nvvgSd5qqqqCAwMxNDQkKtXr5KSksLu3bvp7VUugNbW1sZjjz1GTEwM8fHxuLi4sGLFCtralAu6JSUlAXD48GFqampUf9/NW2+9xeuvv85rr71GZmYmy5YtY82aNRQWFqql++1vf8vzzz9Peno6U6dOZdu2baq8jJaKigoCAgKYMWMG33//PYaGgwuqvvTSS7z77rtcv36diooKtmzZwptvvslXX33FuXPnCAsL45133nkgeyIiIiIiIiIiIiIiIiL/Pvxkw4s2btyo9vcnn3yCjY0Nubm5XL9+nf7+fj7++GOMjIxwd3ensrKSAwcOqNK///77TJ48mddffx0AV1dXsrKy+Otf/zqsPalUiqmpKXp6evcNJ/rqq6/o7Ozks88+w8TEBIB3332X1atX89e//hVbW+VK82PGjOHdd99FV1cXNzc3Vq5cSXh4OPv27QNg9+7dqmNOmjSJt99+G19fX+Ry+QOH2rz66qvs2LGDgwcPAuDi4sLbb79NUFAQ77//PuXl5Vy4cIHExER8fZW7OHz88cdMmzbtgez84x//wNzcnG+++Ua1u9HUqVNVvy9atEgt/T//+U8sLCyIiopi1apV2NjYAGBhYXHfMn7ttdf49a9/zSOPPALAX//6VyIiInjzzTf5xz/+oUr3/PPPs3LlSgBefvll3N3dKSoqws3NbVTnk5+fT0hICOvXr+fNN99EIlFfMf2VV15h/vz5AOzZs4cXX3yR4uJiJk1SbseyadMmIiIi+PWvf61x7K6uLrq6utS+6+7uwsDAkOKCPNKS4xAEgc079qBol3Pi6KcICKzf8hh52elUVZZhbGxCyIr1Kn1pYQ5ZqTEIgsCaR5Q7KSja2zh/7GMQBFZs2svZbw9haW3PZDdPJrrMUGlvFuaSnhILgsCGbU8OaOWc+u4TEGDN5idISYiiXd6CsYmMoCVrhmhzyEy5jiAIrB+iPfPdJwgIrN60m+uR52lpusUEZxf8ApaqbGYM2NTQCbB68xMU5qVz9eJxfvG7N9TKquJmFvnp1wCBJRuUk4ddne2Eff8WdhNc8F24mbNf/gULK3ucXLxxmDxTpc0pLiM2PRcBeGpjKDdKK4nPzKO8toH/t3sr31yKQqIjQWYsZU2Qn0rnbK+Lx2QDkMCZaOXuV1bmOqxfaMzNql6uJneyyMcIcxMJlQ19JOV2P1B+8zOuUVtRgJ3DVFw9AwGor8iiLC8KEPBd+jNlGbU2UJhxnpaGMuaGHqSmJIXc+G9YsfuQWhnVV2RRcSMKAQGfkAFtWwPF6edpuV2G77KDFKaeQtHWgKWdK1O8lPdKdUkWhVlRIAgErVXqaspzuZkdQ2N9GSsefYnshDN0tLdgZGyG14LBtri0KJus1BgQBFZvVba3He1tnD/2EcJAHbyZn0lVeSHjHV2YMWtwZ5Oyomxy06IBgdDNTw+UkYJz37yDvcMU/BdvJCHyJAp5C1ITM/yC16t0OWnRyjq+ZVB3dkA3b/FG4u/ojM3wXzR4z+jaOaI3cTpIoOv6RdDRxXBuCEJPF92Z1zFwn4PExJz+hip68ge9JfUdJ2Pk7o1EIqH1/HfoWtshnTELI3dvmr75kL7b9Zit3EpvYwOKuKtq1yW/oIDkpCQEQeDRRx+lo6ODTz/7DGcnJ5YvX86p06dpamzEeeJEFgYFqWnzCm8Sl5qBIAjseWQDBTdLSUjPorKmjheeepyTl65yu6mFyc4OLFkwWHcLC26QkpSIIAhse/Qx2tvlfPfNlwjA5q07uBJ2HolEBxMTU5YsXa6R36SkZARBYOejOwby+zlOTk6ELl9GXFwcFZWVmBibsHLlCpUup6SSmMx8BEFg/7ol3Gpp41JCJuV1t3h241JkxlLeO3EZOysLNgSq7x6UV1hMQkoagiDwxLbNKDo6+fjLo0x0dGDV0kUcPXkWiUSCqYkJK5YsVNcW3SQuNVNZRlvXU3CzbEgZPUZcaiZlVTWYGEtZv2ywT8q5WUFM5g0EAfavD+FWcxuXEtIpr7vNsxuXkZJ/k9KaBkylRmxa5Kdmc6RzPXT6KvaWFnhOcWTGJAeVLrushpjcmwjAgVBlX1JY3cBrJyM49PQWvrqWyq0WOS7jbQidpd4f5xaXEZuWjQA8uWkl+SUVA+1YPS/u2cZX56+iqyNB0dnFvk0rB22W1xKTV4qAwIFl/kqbNbd47fQ1Dj21AYB/XIzD3kLGBr8ZajZ17Z3Qn+KBRAId186Cji5G80Ohu5POtBj0HSajO3Y8ffVV9BTnqGmzy6qJySlGEODAygCl3ap6XjsRzqFnt3EqPpOW9k5kxoas9/cc1FXUDeZ3qd9gfs9Ec+jJ9fzP6WvYj5Hh6WSPh6PdD2ITwNTdBdeXD5L367+iKC5Hz8yUKS8eAImEolffx27tEvQtzelpbqPyyLFBm5X1xOSXIwgCB5Yo63Vh7W1eOx/Hod2rOHwtDR2JDh3dPexf7KN+TYtKuZ6WhQDs27ya/JJy4jNyqait5zd7d3A5Lonbza2UVNbwuwOPPXRdGKwPJcoyWj5QH6pv8drpKA7t30hEdjEldY2YSg3YMm+wjHKKy7ienosgCDy5aQX5pRXEZd6goraBFwf6UR2JBFNjKWsWqt8vNwoKSUxORRAEHtvxCB0dHRz+/CucnRxZsSyExOQUSkrLmejsyByf2Srdw4wZ7vQTgiCwcqCf6FC0cen4hwiCwLIN+4i7egKJRAepiQz/4HUqbUlhDpmpsQiCwLpHnhqw28bZ7z8BQWDV5j3kZ6dQU1WK1NiU4OWbAO3booc518qbWRRkXENAYPH6wbHGlWNvYTveBZ+Fm0mPPY285Rb11cVs2PvfKm1tWSaluUqtf6iy76+vzKUsL4bmhlIWbX2ZgtTzKNpucbu2iKXbB3f6yiku43paDgKCqg7GZeYp68OeR/jq/FV0dHTo6Oxi36bBfkLbfh+gqCCP1OR4BEFg647dtLfLOX70cwRBYOPWnXz39adY24zFddoMXFynq3QPM34UEbkfP1lPl8LCQrZt28akSZMwMzNThaKUl5eTl5fHzJkzMTIyUqX39/dX0+fl5Wlsh3x3Gm3Iy8vD09NTNeECMH/+fPr7+8nPz1d95+7ujq6urupve3t7Nc+SlJQUVq9ejaOjIzKZjKCBwXd5efkD5ykjI4MjR46o1kYxNTVl2bJl9Pf3U1JSQl5eHnp6esyePdi5ubm5PfAOPunp6QQEBNxzO+m6ujr27duHi4sL5ubmmJmZIZfLH+icWltbqa6uVk123GH+/Pnk5eWpfTdz5mBDaW+v3JputN47HR0dBAQEsGHDBt566y2NCZe7j29ra4uxsbFqwuXOd/ey9+qrr2Jubq72+eSDtwBISYxh0/bdyMzMaG1pIjsjhXlBIQQuCiUrPQm3GZ60Njeho6OrdsyM5ChWb30KU5k5bS2NAORnJTFnwXL8Fq4iNyMeM3Mrenq6NPKTlhjNhkf2YSozp7VFuZVpbmYS/oHLWBC8guyMBOprKwldu4OGOvXtdtOToll3lzYvKwm/wGXMX7iSnIwEQlZtJWT1I9RVlw3qEqNZP4xNv8BlzA9eQU5GAl6+AThOnMrd3EiLYMmGZzA2tUDeqjxXQyMTFiwbHIjKzK3o7dHcKjI6LYcnN4ZibmpCU6scN+cJPL4mhDFmpnT19FDf1MKO0GBi0++qTy4GnInpoL1DwNRYWR/6+6G9ox89XZAAV5M7uZLcia2l+rUZTX6zEi5iYKi+hlRpbgS+S5/FyNiCDrlSZ2xmg4W1E4q2BnR0dHGeHozVOM0J0vK8CGaH3KWV2WA+RDtj/k5mzN9Fy61Sla4gI4KgNc8iNbWgvU2ps3eczvwVT2JsaklvbxeNDRX4LX2CpluVajYzk66xest+TGQWqjp4IzsJ3wWh+C9cTV5GPMnXwzTOEyAnNZLQzQcwMTUfUkbGBK14VJXmVl0Fwase43b9oN3slEhWbD6AicyctiG6hUN1tRUsuksHoDfZna64iwgd7UikJug5u4HeQPvV3093WjTdqVHoWI5V00k9fGi78D197W3omJrRd6sWeeR5emqr6btdj9Tbn66CbI1zBEhISGDHjh3IzMxobmlBKpWyft061e9r16xh7dq1VFVVaWhjk9PYvXU95jJTmlpamTrJmZ0bVmNhJqO7p4dNK5eyedVSKqpr1XSJCXE8smMXMjMzWlqaycxIJ3DhIoIXhZCRlsLtW7dYu34TKckJw+b30R3bMTOTqfK7bt1a1e8zZsygubkFHV314UZUeh5PrV2Muakxja1yrM1lONpacatVjq6ODmGJmfi6Db9f+PXEFB5/ZBNmMhnNLa0YS43YtHpwsfqG241sWbuS+BTNsOGYpHR2b1mHmaqMnNi5YRUWZjK6enrwnO5KU0srujrq+b2WnsdT60KwMDWmqVWOtYUMR1trbre0oaurwyzXiTS2ytHR0ewLRjpXKzNTuno0vSyjcorZHzofcxMpjXIFiq5uUosr8XBS9lfbA2exI2g2ZfWa20tHp2axb9PKgXasDdeJDjy2dqmqHevt60Pe0YmZqYm6zdwS9i/zw9x4iM2bVaoJi0vpBfhOmTDsdTGYOpPO6LP0K9qRGJuiP2k6EtX90ofBdB+E7uG3543KKmL/igDlubbdOdcKPJzGAVBxq4ldi+dQdbtZM79L56rnt6RalV8rmTFdPcNv3a2tTQB5TiF1p6+o/rYK9qP66FmqvjiJ9ZL5GE9ypOTNIxg7q5dVVF4Z+xf7YG5sRKO8A0VXD6mlNXhMULYhvX39yDu7MZMacjfRqZns3bx6yDV15LF1y1XXNDTADwe7sYQG+N2l064uAETl3GT/Mn/MTYyGlO9gfZg9aTyNcgW6Ep27bGazb2Mo5rIBm84OPL4mBAuZ0mZDYzPbVwRzPT1Xw2Z8YhK7tm9Va1M2rF09mKeY6xgZaZbPw4wZslKiBvoJC1U/UZCdyOz5ocwJWs2NzHiaG+tZtGrnwCTAELtJ11i79UmNMc7cgGXMC15JTno8U91n0drSiM6QdkXbtuhhzvVGegSL1ivHGu1Dxhrzlg6ONbzmr8HS1hGv+WvUtCU5EfiFPovUxALFwJhh7ITp+IY8idTUkr6eLqb5rsXc2olpvmvVtMo6uEKtDj6+dikWanWwAzNTYzWdtv0+QHLCdbZsfwKZzJyWlmayM1KZH7SYoMXLyEhLxtxiDD3DtEcPM378d0RA8qP8/BT5yU66rF69msbGRj788EMSEhJISFAOFrvv0eH/2Lh7YkIikdDfr9w//k6IkpmZGV9++SVJSUmcOHEC0O785HI5Tz31FOnp6apPRkYGhYWFTJ48eVTHuNORCEMC8YauQQOMuOjwY489Rnp6Om+99RbXr18nPT0dKyurf9k1G1rGdyZN7pTxSBgaGrJkyRLOnj077MPPcMe/3zW9mxdffJGWlha1z+79Px9V3kxNzdi592d0dw9OnqTGh5OeGDmidvmGJwjdsJvUuMHdoJLiIkhJiBpRKxloJCVDGsvkuKukjkKraJdz4cTnLF/76IBudDaHIzspjNyUkXezClq1j4Wr95GdFDZi2svxaXhMccZEasScGVM5GnYNqaGB6ndvVwO8pxpo6Jra+vk6TEFDUz/O4/SQGkpYNldKWELHA+e3q1OBf8gOCrOvA3AzK4yS7CvDpnWatpDpc7fQ3tow7O8l2WGU5gyvdZy2kGlztqBoa6C7o43MqI+ZGfgEAHkpYeSnDa/LSbrA+MmeGBqZDlsXlHUwYlTnGRz6CLkZ8arvMhKukJl09T4qJXfu4zv/pmupuyc6uvQ3VNFXXYLepOlgYISh7yK6kkc+L/0JE+mpvAmAgdMUDKfOwNDFfUTd3bS3t/P9sWNs3LBhVOnDYxNwnzoFY6kUebuCr06e55E1D7abnqf3bM6dOan2omK0yGQynty3l66ukdvxAE83NgT60tDSRk5pFUk3bpJyo+SBbfp4enD83EWkwzyYDUd4bCLuUydjIpViZmrCzx7fRld3z4i6AK9prA+aw63mNsxMjPnFtlXDTp4Mqx1yrk+sCGL3yiDCU3Luq0kuqqC9q5usshpyymtp6+jiyNVEdgX73Fd3h8txKcyYMhETqRFSQwOe2ryK+sbm+9ssrlLaLK8lp6KOnIo6kooqSSquvK8OAF1d+uor6a26qfSA0TekKyUS/YnTR5QmF5YPnGs1OWU1w7Ypw+puqud3d7APexb5cCWr+L66h7E5LHfGQiMsTpBcUk17Vw9ZlfXkVNYjNdDnmRBf6lrb76u7w5W4ZGa4TMJEqrw3U3MLmO2uOalwN9rUBYDk4kraO++Uby1mxkY8vzaIzlHU+8vxqUP6UVe+vXQNIyPNfnMkOjo6WLtqBSlpGYP5eogxw2j7CTcPP6Iufq32UiAl7ippoxhbmZia8cgTv1Ablw3HaNoibc81JzmMvFGMNQBKbyQx0W2O6u+ijDCKM4fv+wvSzmPn7IWBkdLLvqookQlT5g6bdiiX4wbrg5GhIfvvqoPa9vujZf3mHazf8ijxsYNl+a8YP4qI3OEnGV50+/Zt8vPz+fDDDwkIULqMxsTEqH6fNm0an3/+OZ2dnapBZHx8vNoxpk2bxunTp9W+uzvN3RgYGNDXN/wblaHHPXLkCO3t7Spvl9jYWHR0dHB1dR3V+d24cYPbt2/zl7/8BQcHpStycnLyqLTDMWvWLHJzc5kyZcqwv7u5udHb20tKSooqvCg/P5/m5mZVmjuhPzU1NXh7ewOoLaoLSs+PTz/9lJ6enmG9XWJjY3nvvfdYsULpWlhRUcGtW7fU0ujr69+3jM3MzBg3bhyxsbEq7587x54zZ849dQ+Kjo4On3/+Odu3byc4OJjIyEjGjRv3gx3f0NBQbX0YAAMD5UPLLN/5HPta6UKamnSdOf5BnDj6KQDrtuwi7Nxx2tvbMDE1U2ln+S1mjJUtZ789hCCAzNyS61dP4zU3WBleBKzYuIeYKydovFWLvcNEldbXPxhLq7Gc+OYjBATMzMdwLfwsPn4LleFFwJpNT9Dd1cmFU19hbWuv0vr4L8LSypZTRz9EEMDMfAzR4WeY7RfMmQHtqk1P8P7r/w8XN08K8tLx8PbHxz+YMVZjOTnEZnT4WWb7LVTTFd3I5GZhLgnRl5kbEALADN+lmFvaEX7iHwgCmJpZknLtBLMC1pF87Ri3akqZMmMeRdlxNN+uYex49Xq/wNudD49fRBAEYtJysLMew6nIeOZ5TkOuUE6WdHX3EOLnrdKk5XfT1NrPqgVSJIBcITDPw5Diqh68pxpgaa7L8QgFT643pbiyF5cJ+uSU9DxQfqfOXEDMhSOYj1GGIE7yWIqJuR3Jl/+BIAhITS25kXQcm/HulOdH09ZUxZxlz1FbmkZ9eSZF6eeZ4qW8tybOUGpTrvwDBrT5ycexHu9ORX408qYqfJY+R/hXv8DWeRa1JSk4uAYwbfZSzMbYce2M0qaJzJKM2OOYWY4jPeZ7pswIpFPRxhgbB+LDjmBhPf6uOjhWWQcRBurgKbznLuL8sY8ACN24hw5FO1fOfM4Yq0HvEc+5S7CwsuXi9++ryigh8iRzgtaSEHmC+uoyXGf6Y23rQMS5z7C0Udr1GtBdGNDJzCyJjzzJ3KC1xEecoL6mDLcB3dWzg7o79BbnYOi/DJCgN8mdnsJMjOYtR9d2Al1p0Rivfoy+qhL0xk+it/SGSteRnYJs+SaQgJH7LBQJkUi9/Wi7qAwzaDn5ObqWNhi6enA3c+fM4cuvvgJBICkxkSVLlnApLIyqqiq8vb159913mT59Ojk5OWrehwDzfLw4/O1JBEEgLiUDWxsrzoVH4ec9E3m7gj/8/T083FzIzMtnrvegJ57vHH+++eozECA5MR6/eQv47hvlYumbtu7gRl4OXV1dLAhYeM/8CoJygfqQJUsICwujqqqaWd7eJCYl0t7erhH2GujpxqHT4SBATGY+bk7juJ5dSPWtJp5eH8J/bQml+lYT8blFGjbn+c7iyDfHAIG45FSWLwri/JVIKqtr8PFSlmlXVw/BCzS9U+f7ePHJt6cAgespGdjZWHE2/Bp+szyQtysIi46jrV2BmYn6W/8Ar2n889QVBEEgOuMGbs7juZ6VT82tJg5sWMq34XG0KTowM9F8uTDSuZ64lkxtYzMTx6l7TAW6T+aDi9dBEIjOucnauTMIdJ+Moqsbd0c7nv7ge7wmjiftZhXzp01U0y7wnsFHx84jCAKxadnYWllyOjKOeZ7TkSs6aJG389X5qxpvlgOnT+SDsHgQIDq3hLVz3AmcPhFFVw/uDra4O9hS1dhCQkGFxnl2F2ZhFLASkKA/xYOe/DSkAasR7BzpSo6g20iK4ZzF9LdpeuYEzpjCBxdiBs61iLV+MwmcMQVFZzfuTvYU1zTw+dVExlmZq+umOfPB5QRlfvNKWes7ncBpg/k9nphDbVMbk20tfzCbAEYT7JQeLZOd6CitpObYRWV4EVD0lw/QNTZi4s8fQ1Gm/lIm0M2RD8KV47Xo/DLWznYj0M1Jmd8JY4nIK+XzmAzMh/F0WTDLg4++PwuCQGxqFnbWlpy+Gou/lztyRQdd3T1YmptpPHxqWxcAAqdP4oNL8YAwpD5MUtZBBzuOxmbQ1tGl4ZkT4D2DD49fUNb5tFzsrMdwOiIef6+7+9FZGjb9fH34/OujCAIkJKWwdHEwFy9fobKqhtnenvjOnsX3J09jbWWl0jzMmGGwn/gAQRAG+olTeM5ZxKXjHwKwdP1eSvIz6OnuZNa8ZSq7s/0XMcZqLKeP/hMB5Rgn5uppZs0NVoYXAas27ebqhW9RtMsxMZWptNq2Rdqeq7vPUszH2HH15D9AABMzS1KjT+C9YB0p0ce4XVvK5Bnz0Nc3xMTcWq0eTfFciqmFHfEX3wUBjE0tyUk4jtkYe7Ljj+E8LYCujjZ6e7owlllr1MEA7xl8eOwC3BlXWY3hdOR1/D3d76qDg+eqbb+vujZz/PnuqyMICKQmxjFnXgDHj34OwIYtjxJ+6Sy3GupxcHRWaR52/Cgicj8kgjDCNPy/If39/YwdO5bQ0FD+8Ic/UF5ezm9+8xuVR8iSJUuYOHEiy5cv58UXX6S0tJSf//znFBUVkZaWhpeXF+Xl5bi4uPDcc8+xd+9eUlJS+OUvf0ltbS1NTU1YWFhw5MgRDh48qJp8+Oqrr3jyySeJiYlhwoQJyGQyDA0NkUgknDhxgnXr1qFQKJgyZQrz5s3jpZdeoqGhgb179xIQEKBaKPfxxx+nublZbcejgwcPkp6eTmRkJA0NDUyYMIGf//zn7N+/n+zsbF544QUKCgpU+Y+MjCQ4OFiV1/uRmZmJn58fu3fvZu/evZiYmJCbm8vly5d59913AQgNDaWuro73338fPT09Dh48SEpKCn/+859Va8H4+/ujr6/PoUOHqK+v51e/+hWJiYlERESwcOFCbt++jaurK0FBQbz44ouYm5sTHx/PnDlzcHV1ZdasWVhbW/PWW2/R2trKCy+8QHJyspqNqVOnsmTJEn7/+99jaGjImDFjeOmllzh58qRqkufNN9/kD3/4A//85z/x8vLi8OHD/P3vfycnJwcXFxdKS0uZOHGiqqxAudPSmDFjVHm9H0Ove29vL9u2bSMrK4vIyEjs7OyGLfu76wqgke+RSCu8NXKie9DarTmYGi1S3ZHf+A5Hn6C9e6BEol2zVN0qGznRPQjR0f6NxS/CfEdONAyhS8ZobbO8Vrvy7RudM9ew2FqNnOZeTBjTqZWus1d35ET3YJhIj1Ex9/ILWttsK60eOdEwdP/XX7S2KevUvm24bTR+5ETDYIh21xPAtjZj5ETD0Go1fLjRaNDr1T6/0rY6rXSS/vu/hLkfOsNMTIyGrrHOWts0rC4cOdE9UIyyH7sb47kPEbbdMTpvEA2kmmE0oyV8xasjJxqGxd/s19pm52TvkRPdA0n/g20OcAfDGs3JztHSbTdx5ETD0GLmMHKie1DVp107BtDW9eAefADG+tqNjQBc+7O00hXpjewldi8qmrUfH91q1i4wYsfYy1rbvK4TNHKiYRhvql3bCVDYaKOVbsOcf9/Ake8THmJQ+C9k09x/3zK9Fz+9M0LphfDNN9+QkpLCjBkz+K//+i/+53/+R/W7qakpZ86cISsrC29vb377299qLJDr6OjIsWPHOHnyJJ6ennzwwQf8+c9/vq/djRs3snz5coKDg7GxseHrr7/WSGNsbMylS5dobGzE19eXTZs2sXjxYtXkxmiwsbHhyJEjfPfdd0yfPp2//OUvvPbaa6PW383MmTOJioqioKCAgIAAvL29+f3vf6/muXH48GHGjRtHUFAQGzZs4Mknn2TsWPW3cp988gm9vb3Mnj2bgwcP8sorr6j9bmVlxdWrV5HL5QQFBTF79mw+/PBDldfLxx9/TFNTE7NmzWLnzp0899xzGjZef/11Ll++jIODg8qj5m6ee+45fvGLX/DLX/4SDw8PLl68yOnTp3FxcdG6jO6Fnp4eX3/9Ne7u7qptoUVERERERERERERERERE4Cfq6SIi8lNE9HQZGdHTZWRET5eRET1dRkb0dBkZ0dNlZERPl5ERPV1GRvR0GRnR02VkRE+XHw8/RU+Xn+SaLiIiIiIiIiIiIiIiIiIiIsMjul787/HTm0YS0SA0NFRtO+ihn5FCpv4TEctLRERERERERERERERE5IdA9HT5D+Cjjz6io6Nj2N8sLTVX9P9P58daXn392odZmOpr71rfL2g3N6voGd12rcNhrKfdNuEPEzqj29mqtVZHyziWiWMatbZ57MT9t568F1JT7a9L52Ttw6GMDLSzm5qtvQv3rBmau6SNBl3j+29vfz+s5npqpat8iO44s187mwAVFdq51q+2vq61zUab0e3Udzc6gvY3eK+educJICnI1E440U1rm7Q2ayXTM9O+HUP/wbfvvYPRBO127+uvLtfaZn+7QiudMMIuk/dD2zCh8Ec+0N7mxd9qraW9TSuZ0NqitUkDhXZhX/oeY0dOdA8aFdqHUJfUaddPjB2jnQ7AyVK7UJ/qhwgRqqjTPuS7o0O7e6beRfvdfXKytCtfO3ft/Qma5aIvgsi/DrF2/Qcwfvx4pkyZwt69e3n33XeZMmWK6jN0EsHZ2Zk333zzfyVPL730kmrnoP9tRjrPO+U13Ke1tRWJRDLqHYdERERERERERERERER+bAjCj/PzU0T0dBFRkZSUhImJ9gvMiYiIiIiIiIiIiIiIiIiIDCJOuoiosLHRbtXuHxM9PT2qLahFRERERERERERERERERP4vEcOL/sPo7e3l2WefxdzcHGtra373u99xZ9fwu8Nubty4wYIFCzAyMmL69OlcuXIFiUTCyZMnR2WrsrKSbdu2YWlpiYmJCT4+PiQkJKil+fzzz3F2dsbc3JxHHnmEtrbB+OPhwoC8vLx46aWXVH9LJBLef/991qxZg4mJCf/93/8NwJkzZ/D19cXIyAhra2vWr1+vdhyFQsHu3buRyWQ4Ojryz3/+c1TndDd9fX3s3r0bNzc3ysvLVXk6dOgQq1atwtjYmGnTphEXF0dRURELFy7ExMSEefPmUVxcrJVNERERERERERERERGRh6FfkPwoPz9FxEmX/zA+/fRT9PT0SExM5K233uLvf/87H330kUa6vr4+1q1bh7GxMQkJCfzzn//kt78d/WJucrmcoKAgqqqqOH36NBkZGfzqV7+iv39wIcTi4mJOnjzJ2bNnOXv2LFFRUfzlL3954HN66aWXWL9+PVlZWezevZtz586xfv16VqxYQVpaGuHh4cyZM0dN8/rrr+Pj40NaWhpPP/00Bw4cID8//4HsdnV1sXnzZtLT04mOjsbR0VH125/+9Cd27dpFeno6bm5ubN++naeeeooXX3yR5ORkBEHg2WeffeBzFREREREREREREREREfn3QQwv+g/DwcGBN954A4lEgqurK1lZWbzxxhvs27dPLd3ly5cpLi4mMjISOzs7AP77v/+bkJCQUdn56quvaGhoICkpSbVY75Qp6quY9/f3c+TIEWQy5WrsO3fuJDw8XOWtMlq2b9/OE088ofr7kUce4ZFHHuHll19Wfefpqb67x4oVK3j66acB+PWvf80bb7xBREQErq6j21VDLpezcuVKurq6iIiIwNzcXO33J554gi1btqiO7+/vz+9+9zuWLVsGwM9//nO1PN9NV1cXXV3qu9N0d3dhYGBIcWEu6cnXQRDYuH0finY5J789DMDazY+Tn5dB+IUTvPD71zWOW1yQS3pKHIIgsGn73gHtEQRBYN2Wx4mJuEhT0y0cnacwL3DwWhcX5pKRfB1hiM1T3x5GQGDt5idISYhC3taKiYkpQSFr1GyWFmWTkxqDIAis2noAgI72Ni4c/wgEgeUb95KVco3WptvUVhaz85k/AnCzMIfMFKXN9dueBEDRLufMd58gILB6026uR56npekWE5xd8AtY5e9XIAABAABJREFUqrJZeTOLgoxrCAgsXq+c3OrqbOfKsbewHe+Cz8LNpMeeRt5yi/rqYjbsHaxzOSWVxGQVIAD71yziVksbl5KyKK+7zbPrl5BRXEFRVR1TxtuywGOqSudkp4vHZH2QSDgbo9z9yspch3WBUm5W9xKR0oXHZH0CvQ35x/fyu65LHmnJyuuyecceFO1yThz9FAGB9VseIy87narKMoyNTQhZMei1NWmCPl6uyl1ZjocrvcSsLXTZusyMoopuLl1vZ76XFHOZLuPH6vHhsWaV1tleD48p+kiQcDpaocrvhoXG3KzqJTy5k0U+Rpib6lBZ30tSrnJHKXtLmGIvAQlEZyu95EyMYLqjBEsZRGYKTLAGG3MJDS0CxTWD51l5M4v8jGsgCCzeMOS6fP8WYye44LtwM/kZ16irLMB2wlRcPQNV2vHWElwddJAA4WmDOynYjpGwYq4ehy/24D9dB5lUQm2TQObN/oe2mVPbRGxpLQLwlN80qlvbeTc2Fw97S7Z5TebT5AJ0dCR0dPfypN80lS67+hYxRVUIAhwI8qSqWc47EWnMHG/N9jnTiMivoPR2C6aGBmyePViHAAoK8klOSkQQBHY8uouOjg4+/+wITk7OLFseypXLYbS1tWJiasrSpctVOm3vM4Dq0kyKs64BAgGrfwZAbXkuJbkxNNaXsnzHy6RFfYO8pYGxE1yZ7rtSpc0tuklcaiaCAHu3riP/ZhkJ6dlU1tTxq6d2oaenx4dfn8DWxpI1S4JUuhsFRSSmpCIIAo9t30pHRweffPE1zo6OrFy2hMsRUTQ1NVNWUckLP39GrYxuFBaRkJyGIAg8vn0LHR0dfPzFN0x0cmTl0sV8fewUujo6dHR28ti2zWravMJiElKU2ie2bUbR0cnHXx5loqMDq5Yu4ujJs0gkEkxNTFixZOFgXai+TUyx8pruD5xJdbOcdyLT8RhvzXZfNyIKKii93YqpoT6bZ6lfU23blOzKBmIKyhGAA4tmA1BY28hrF+M59PgKPo3NREciQWZkwLpZ6n1Xzs0KYjLzlTbXLVHaTMhQ2ty4FJmxlPdPXMbO0oL1Qb6DNstqiMm9iSAIHFixQGmzuoHXTkRw6JktRGUX8V1sOu8+tYm7UZZRNQIC+wMGyigqA49x1mz3dSWioHJIGbkMo33w8tX2HgXQGTsBPWfld92Jl5HIxmDoH0pfbRk9mbHoeweCICB0ddCblzzkutQTk1+uLKMlvgPX5TavnY/j0O5VHL6Who5Eh47uHvYv9lGzaeruguvLB8n79V9RFJejZ2bKlBcPgERC0avvY7d2CfqW5vQ0t1F55JiaNru0mpicImW7siqQWy1yLqbkUl7fyLNrFnLierqyPhgbsc5/cMyTXVFHTF4pAgIHlvop81tzi9fORHPoyfX8z+lr2I+R4elkj4ejnbrN6lvEFFYq62CQl7Itu5rKzAk2bJ8zjWsFFXyXWsA7jyxW11XWE1NQoSyjgTIorG3ktQtxHHpiJYej0wfLaKBu30Hbe7S8OIvctGhAYPkmZZvR1ang/NG3sXeYgt+iTeSkRnL9yrfs+9V7ajbryjMpzb2GIAj4hSrbwPrKXMpvxNDcUErwlpdJjzyCREeXni4Fc5cPvjQbzXijYEgfM3Wgj3mYNrDiZhb56co2e8mQfi3s+7ewG9Kv1VYUYOcw2K/VV2RRfiMKBAGfpcrzVLQ1UJR+npZbZcxZfpDakhRy478hdPchNZsP0/cr+7WkgX5t50C/9ilOTk4sWx5KYkIC58+f46WX/6hms74ii4obUQgI+IQM5rc4/Twtt8vwXXaQwtRTKNoasLRzZYrXYN9UNDCuYsi46vjRzwCB9Vt2YWIq49svPsLKxpbFy1ardDWlmRRnK8t2wSqlzbqKwf5w2faX0dXVJ/rMW5iNGYfnAvU+RkTkXoieLv9h+Pn5IZEMum35+/tTWFhI311bKObn5+Pg4KCacAE0vEXuR3p6Ot7e3vfdYtnZ2Vk14QJgb29PfX39qG3cwcdHfVCTnp7O4sWL75FaycyZM1X/l0gk2NnZPZDtbdu20d7eTlhYmMaEy93Ht7W1BcDDw0Ptu87OTlpbh9/e89VXX8Xc3Fztc+TQGwCkJcawcdteTM3MaW1pIiczmXmBS1kQHEp2eiKzfBfgNMll2OOmJsawcdseZLKh2hACFoWSlZ7IstWbCV29ldoq9W080xKj2bBtL7IhNv0DlxIQvILs9ETqaipZsW479XXVGjazkqNYuWU/JjJz2lqUWyTnZyfiO385c4NWcyMjnrmBq7Cxd2BO0CqVLj0pmnWP7MN0IK8AeVlJ+AUuY/7CleRkJBCyaishqx+hrrpMzeaN9AgWrX8GY1ML2luVNg2NTJi39DFVGq/5a7C0dcRrvvokUVRmPk+tWYS5iTGNbe1Ym8twHGvFrVY5ujo6XE7ORmqoubXqTBcDzsZ20t7Rj6lUeY/19Qu0dwro6UqQAFnFPVTWaW69mJIYw6btu5GZmdHa0kR2RgrzgkIIXBRKVnoSbjM8aW1uQkdHfdtwbzcjjoe3IVf0IzNRNuf9/QJtin50dSVIJBCb3kHd7V5i09S3V/V0MeBMdAfyjn5MjSUDWpB3CEotcDW5k/CkDmwtB+26jJMQnSPQ0QXGA7tAt3dCU5uAqZGEfgGmOUjo6dU4TW6kRbB4uOuybPC6ZCdexMBQc8vmaY46XE3rQ9ElYDKw+6+BHjjbSahsUE6wxOX2cz2nD2uzwTbuYWxeK6nhSb9pmBsZ0KToQleig4XUgJ6+fvoFgd5+AXlXD2ZG6vXhWkEl+wM9sTA2pLG9Ez0dCRZSQ5VutuNYGts70ZFoutAmJsSzfcdOzMzMaGlpRiqVsnbd4ERbTU016zdsoq62Vk2n7X0GUJQZQcDqZ5GaWKBoU2rtHKfjv/xJjE0t6e3pwmfRTnwX76KxrkRNG5uUwZ4t6zCXmdLU0orrJCd2bViJhZmMrp4ewmMTmTVDc+vkuMQkdm3bgplMRnNLC1KplI1rBvMVEhzEOHs7lgQHamivJybz2LbNmJkNajetGRxs9/X1Ile0I5OZDqNN4fFHNg3YbcVYasSm1aGq3xtuN7Jl7UriU9LUdFGFlTwVMBNzqfKa6uroYC41pPfONXVQXlNdieawSts2JSq/jP2LZmNubEhjeweKrh5Sy2rxmKBcf62+tZ2d8zyIKajQ0F7LuMFT65ZgYWpMU6tcadPWmtstbejq6BCWmImP2yRNm9lF7A+dj7mJlMY2BYqublKLK/FwsgcgaMYU3MbbaugAooqqeCrAQ1lGiiFl1D+kjBSd6Opo1ntty1fbexRAb+J0uhMvI3QqkBiZQH8/Qmc76OoBEnRMzOlJj0bPSb3+RuWVsX+xD+bGRjTKB65LaQ0eE5RbHvf29SPv7MZMaqhhU55TSN3pK6q/rYL9qD56lqovTmK9ZD7GkxwpefMIxs4TNMsoq5D9KwMHrk071uamONqM4VarHD0dHeqb29i5eC4x2UXqutwS9i+di7mxlEb5wDUtqVZNsFjJjOnqGX5L4GsFFewP8sJCOqQtMzakp6+PfkEgcKoDrrZjNPN6o3yg7hoNqbujKyNt79Gc1CiWb3oaY1ML5Kq23pigFTtVadxnLWS8k2Z7VJIdwdzlA22gXKkdO2E6PkueRGpqSV9PF/19vXR3tGFkrD7mG814IyvxIvp39TEP0wbeSItgyYZn7jpXExYM6deyEjT7tbLcCHxCnsXIxIKOgfM0ltlgbu1ER1sDOjq6OE0Pxmqc+gQlPFzfn5CQwPYdjyJT69fWqX6fM3cukyZptkfleRHMDnkWI2PN/CoG8jtj/k5mzN9Fy61SNW1qYiybt+9WjZWzM1KYH7SEwEXLyUxPIi46nOkzZ2nYLMqKYMEq9f7Q1mE6fssG+8O8lPM4Tp2reaL/hvxf71L0n7R7kTjpIvIvQSrVfIC5m7sXvJVIJGrhRzo6Oqr1Zu7Q09OjcZy7d1z6IWyPxIoVK8jMzCQuLm7E49+Z5Bruu3vZfPHFF2lpaVH7PP7Uf406f9qiaJdz9vgXrFi//YF0d85HctdDZFr8FTISI0Z1jKKcFKa6K98aJsddJTUhalT5vXDic5avfVT1XU5yGHkp4aOyWXojiYluI08mBsx0ZUOADw0tchRd3WwNnkt87uCaPN5T9fFy0VzAublN4JvLChqa+3Cy19X4fbSYmpqxc+/P6O4e9H7ycTfCZ7pmXW9s7eezMy3U3+5l0gRlnqZNNCT3ZrcqzSxXA7ynaj6ENLX183VYOw3NfTiP00NqKGGZn5SwBKXnjusEmDph+FjbohpIK+7H1AgM9CSkFAlMtB1Mm5MURm7qyNelu1OB35IdFGdfV33n7qTDNCfN7mqivQ6G+hIm2Ogw3lqCoT4EzNQlOrvvoW0Oh61Myq8WejLB3IScuiak+roc8J9Ovbzj/jozE36zfA4OY2TkVN/CTGrIL0N86OodZnQ6AsPda9reZwD5qWEUpF8ZNm1e8nnGT/LC0MiUzo424sM+Zk7I7hFthMcm4j51MiZSKXlFJaRm3yA158ao8jeUzOxcvDxmPLDOyNCI3TseoeHW7QfW+nh6cPzcRaRGmg+DQ7E1M+Y3y3yZMEZGTvVt5TVdMpvOUV7TkdqU4UguraG9q5usygZyqhrwmzyer+NzkBqMzmk5wNON9UG+3GpuI6ekkuQbN0m+cfP+NosqaO/sJqushpzymvumvRtbM2N+s9SHCRamA2VkwC8Xz6LzHg/4GlotylfbexRAaG+h69ophJbb6NhOoLeiEP2Z86BXc9wxlOSSatq7esiqrCensh6pgT7PhPhS19o+ok3NTAjq/45AoIcLG+d709Aqx89tIl9HJg07gaeW35tVynpUXktORR27g33Ys8iHK1kjrzOnbMvmqtqy0aKsuwNlVNWgLKMlPlqV0XD3aGbiZbKSRtfv301RRhjFWcO3gQVp57Fz8sLAyBQ9Ayl+K36OvHlwwnu0443uLmUfU5Rz/z7mboZrA7OTwsgdhc2uTgX+ITsoHOjXbmaFUZoz/Hk6TVuI29wtKFobhv39Yfp+bSnJvnd+HactZNqcLSjaGujuaCMz6mNmBt7be3w4igtvkJuZSm7W4ORdfloYhRn36A9TzjNuorI/rC3NorwggfLChGHTiogMhxhe9B/G3QvZxsfH4+Ligq6u+gOhq6srFRUV1NXVqTw1kpKSRm1n5syZfPTRRzQ2Nt7X2+V+2NjYUFMzOMhrbW2lpKTkPopB2+Hh4fcN33lYDhw4wIwZM1izZg3nzp0jKChoZNEDYGhoiKGh+qDfwEA5UPX2nc/xbz5GEATSkmPx9VuoFl5UeCOL4oJc4qIv4x+gHg7mPWc+x7/+GAFIS7qOr38QJ789MqB9jHf+9jumTp9Jfm4GnrP8BnW+CzjxzUcIAqQnx+Ljt5BTAzbXbH6crq5OLpz6Gpux9ur2/JYwxsqW8999gCCAzNySuIhTeM1ZpAx7AJZv2ENr821kFpaqB0kf/0VYWtly6uiHCAKYmY8hOvwMs/2COfPdJwCs2vQE77/+/3Bx86QgLx0Pb38A3H2WYj7Gjqsn/wECmJhZkhp9Au8F60iJPsbt2lImz5iHvr4hJubWGhNFgTNdOXQmAgSBmMx83JzGcT27kOrbzTy9djHz3F344vJ1xo4xU2nSCnpoautn5XwjJCi9Rfw9DLhZ1YuXiwGW5jqciFQwaZwezuP08HEzIPnGkEkQ3/kc+/oTBAFSk64zxz+IE0c/BWDdll2EnTtOe3sbJqaDNpNzOmls6WP9IhkSCbS19xM4y5jC8m5mTzfCeowuRy+2YmaqQ4tc/SEnNb+bprZ+Vi2QIpGAXCEwb6YhxZW9eLsaYGWuw7GrCp7aIKOoogcXB31ybvaQXwltin4WuCs9YRRdMHOihNpGgUn2EixMICpLoLhWYM5UCW1DnnPcfZdiZqm8LsLd1+XaMW7VljJlxjxcZi4g9uIRzCwH36bnlPXT0i6wyEsXJMq3a7NcdEgt7Ce/Agz1oeqWwGNL9Smv78fZVkJhlfBQNgECJtrxz4QbIAhEl9Yy096SyOIaaloV/Gy+O9EltXyZWqTxFj3AZQKHrmUiIBBdVIXnBGsi8iuobmnn54u8OZqcT1tnN2ZSzYcj3zlz+fqrLxAEgaTERBYvCeFy2CWqqirx9p6Fvb09J08cY6ztYF61vc8AXGctRTbGjpiz7yIIYCyzJPP6ccws7cmIPcYk9wA6O9o49eF/MWHyLCqLUpjkHqDSz/fx5JNvTyEgcD0lE1ub/5+98w6L8kr7/2eGDjOAIE2lWFBEkaKgFCmKIPaGGk1iiSambbJJdpO8u8km27LJL3k3yZbEVNNj12iwiwrSe6/Si4B0hirP74/BgREUHPPum933+VzXXMrMued7znlOm/Pc57nNOHHhCt4ec2jvUPDUtk3U1DWQmJGtVk5vr3l8+d0BAOISkwldHMSpcxeorK5hnvscdHR0GWdqMqx/Anh7zuWL7w+CAHFJKYQuCiTi/EUqq2uY6zaH1rY2Dh4/ifEIni4+nh7s+/4wIBCblMLSRQFEnL+k1HVTeiN2d/cS5OetZufvOJG9UZmAQHRxFXMmWhBZUEFNSwe/CHLnQHIBbV09yEfwqNBkTAHwn2HHh5EpyvaXX8Fqj+n4z7BD0dPLrIkWRBWU093XR+jsqcM0F7o68dHxCwiCQNQtzcwCahqaeHzdEn65aRnVDU3EZ6t7RfjPnsaHp64CEJVTzOr5LvjPmoqiu4dZdjakl1SRWVbD6ZRclnqo3w33nzaBvdGZIEB0UTVzJo4nsqByoI7clHXU3TtyHWlYv5r2UYC+0lx0PYNBIkHLYSY3a8vQmTILiXwcfTERaE2YDFo69BamqefVyY4PLyiPG0Xll7F6rhP+TvYounuZNcmSyNxSvopOx2QELw79SdZKj5ap9nSWVlJz+LTyeBFQ9JcP0TLUZ/Iz21CUVQ2vI5dpfBgRpSxrVhEzba25mnON6hvNPLlSuQbp7u0jdO5t12WmAx+eiwcBonJLWe3pjP/Mycr82lpxJCGb2qY2ploNX6spx7J0ZTsqqsR1ogWR+eXKsWyxB+mVdWRVN3Amu4TQWZPV6+hi8kAdlbPaY4ay7XYr225kbilfXc0YsY406aNzvJZgYmbNmcMfIAgCMmMzEi4fw9N/NfGXjlJfU8p0Fx9am+ooK84kNfYU7t5K75lpriHITK2JP/13AAxlZuTEH0E+zoacuMPYz1xId2cbXYpmUi/tQ2+Ip8tY1xuOLgNzzLjBcVvTMXC2ZwgmZtZcOKqc12TGZiRfOYrHwjUkXTlMQ41yXps+x4/oU/swGdCc4hKCzMSa5HP/QEDAQGZGftIRxk+cRUV+FG1NVXiG/ILaslTqKzIoSotgmtsygPua+wG8vObz7bffgCCQkJBAcPASzp49S3VVFe7uHtxovEFBQQFXLl/Gf2A9PXl2CEYm1iSf/wcIw/Pb3lTFvJBfcOHb57By8KC2JBnbGYNzk4enD4e++xxBEEhJjMXL23/geBGs3fgQ3n6LqLteQ2ba4NHBGe7K+fDqj4PzYWbsEYzH2ZAxMB92d7YRtP5FWm5UUpo78o1XEZGRkAi3uxKI/McSGBhIcnIyu3fv5rHHHiMlJYXdu3fzzjvv8Nhjj+Hg4MCzzz7Ls88+y82bN5k1axYODg689dZbtLW18cILLxAXF8exY8dYvXr1XbV6enpwcXHBysqKN954AxsbG1JTU5kwYQLe3t689tprHDt2jLS0NJXNu+++y7vvvktpaSmg9PbYt28fBw4cwNTUlFdffZXz58/z/PPPqyIYSSQSjh49ypohboqXLl1i8eLF/Pa3v2Xz5s309fURERHBiy++CKBWzlu4ubmxZs0atchII1FaWsrkyZNJTU3Fzc2Nd999l1deeYVTp07h5+c3Yp5ut7mVx6CgIJqamjA1Nb2r5i2S8pvGlG4kJBLNu3m/oJlDXGuPvsaahto9oycagcqW4T+yxsrynkMa2/4yJlgjuz3rx+5ddTtvf9Y9eqIRMJDd/Q7+3Zg8dbgb+ViZMVmzO18pWXe/y3w3PGZrFj5+afJ/aaypNcIP/bFQ6fPQ6InuQLli5OMeY6Hihmb9dOX4e7tjO5ROXePRE42AVNC8v0iF0b0r7oRx/AnNDCcPP8YwVqS15aMnGoGbk4a76I8VrTbN55j+mkrNDEfYVBuzZodi9EQjINzUvC3oTJigkd2FzR9qrLn49NiDGAyjo230NCMgtLZoLCnR02yOaXZZpLFmiuLePeJuUXJds3nCcpzm45G3WY5GdgnNzhprltZo3tc6OzUr6yZPzcYxgOOZDhrZLZ41dg+s20mpsNDIbqfmTfd/nW+jf57bAFv8/uciGDU2NvL0009z4sQJpFIp69ev57333kMmG3n91tjYyO9+9zvOnj1LeXk5FhYWrFmzhj/84Q8jPmLiTojHi/6P8fDDygczenl58eSTT/LMM8/w6KOPDkunpaXFsWPHaG9vx9PTk127dqmiF+nrj75I19XV5ezZs1haWrJs2TJcXFz4y1/+Msyj5m68/PLLBAQEsGLFCpYvX86aNWuYOnX4Hb3bCQwM5ODBg/zwww+4ubmxaNEiEhISxqx7Lzz77LO8/vrrLFu2jJgYzX+EiIiIiIiIiIiIiIiIiPzPsXXrVrKzszl37hwnT57kypUrI/4WvkV1dTXV1dW8/fbbZGVlsW/fPk6fPs0jjzxyT7qip4vImLl69Sp+fn4UFRWNafND5KdF9HQZHdHTZXRET5fRET1dRkf0dBkDoqfL6IieLqMierqMjujpMjqip8voiJ4uPx/We/YMi+I60qMX7pXc3FycnZ1JTExUBWI5ffo0y5Yto7KykgljHOMPHjzIgw8+SEdHB9raY3tai+jpInJHjh49yrlz5ygtLeX8+fM8+uij+Pr6ihsuIiIiIiIiIiIiIiIi/8b0Cz/P10hRXN944437Lm9sbCympqZqkW+Dg4ORSqXDnnt6N1paWjA2Nh7zhguImy4id6GtrY0nn3wSJycntm/fjqenJ8ePHwfgz3/+MzKZbMRXWFjYKN/88+U/tVwiIiIiIiIiIiIiIiI/d0aK4vryyy/f9/fW1tZiaWmp9p62tjZmZmbU1tbewUqdhoYG/vCHP9z1SNJIiNGLRO7Iww8/zMMPPzziZ3v27GHjxo0jfjaWkM0/V37O5dL0mA+AjlTzIxq9/ZqFOtaRau7CrSlGupprdhg7aGzr4aFZhK6+/maNNefM1UzTWKZ5OxolEuldqdfw5IK9reaupH03NXOb1dbwCAFAl71mbu5dgubH8fr7NXcbd7bW7BhBhZajxprTGuM0ssswDtRYU09L8zHQdLzl6IlG4PoEV401rdqbNbKTdmkQpniARgfP0RPdgXG6mrXfPiNTjTW1Fa0a2SnG22usebNPs6Ov93NE6MLSP2lsG3ThDxrZ9VvZaawpualZX9Pu69JYU09H87lfT1ez40V62pofy9Du16yOFN2aj/WnD6VpbLt6i7tGdqn1mve1o59e0cgu5K+aH+vU19X0mv7PPfT1/yr3epTopZde4s0337xrmtzc3PvNFq2trSxfvhxnZ+dRg6/cjrjpIqIRZmZmGoeC/jkzWrlGirokIiIiIiIiIiIiIiLy74Qg/GdsGD3//PNs3779rmmmTJmCtbU1dXV1au/39fXR2NiItbX1Xe3b2tpYunQpcrmco0ePoqNzbxu24qaLiIiIiIiIiIiIiIiIiIjIvx0WFhZYWIz+IGRvb2+am5tJTk5m7ty5AFy8eJH+/n7mz59/R7vW1lZCQ0PR09Pjhx9+GFMk39sRn+kiIiIiIiIiIiIiIiIiIiLyH8vMmTNZunQpu3fvJiEhgatXr/LUU0+xefNmVeSiqqoqnJycSEhIAJQbLiEhIXR0dPDpp5/S2tpKbW0ttbW13LyHaHjipouIxgQGBvL000/z7LPPMm7cOKysrPj444/p6Ohgx44dyOVypk2bxqlTp1Q2ly9fxsvLCz09PWxsbHjppZfo6+tTfX7o0CFcXFwwMDDA3Nyc4OBgOjqUZ9Rv3rzJc889h6mpKebm5vz6179m27ZtrFmzRmXv4ODAu+++q5ZPNzc3tXN3zc3N7Nq1CwsLC4yNjVm0aBHp6eka1UFxcTFTpkzhqaeeQhAE9u3bh6mpKSdPnmTGjBkYGhqyYcMGFAoFX3zxBQ4ODowbN45f/OIX99RRRUREREREREREREREfioE4ef5+p/km2++wcnJicWLF7Ns2TL8/Pz46KOPVJ/39vaSn5+PQqEAICUlhfj4eDIzM5k2bRo2NjaqV0VFxZh1xU0Xkfviiy++YPz48SQkJPD000/z+OOPEx4ejo+PDykpKYSEhPDQQw+hUCioqqpi2bJleHp6kp6ezgcffMCnn37KH//4RwBqamp44IEH2LlzJ7m5uVy6dIl169YhDPS+d955h3379vHZZ58RHR1NY2MjR48evec8h4eHU1dXx6lTp0hOTsbDw4PFixfT2Nh4T9+TkZGBn58fW7Zs4e9//zsSifJcpEKh4P333+f777/n9OnTXLp0ibVr1xIREUFERARfffUVe/fu5dChQ/ecdxEREREREREREREREZF7x8zMjG+//Za2tjZaWlr47LPPkMlkqs8dHBwQBIHAwEBA6WQgCMKILwcHhzHris90EbkvXF1d+e1vfwsow3v95S9/Yfz48ezevRuAV199lQ8++ICMjAxOnDiBra2taoPCycmJ6upqXnzxRV599VVqamro6+tj3bp12Nsrn3ju4uKi0nr33Xd5+eWXWbduHQAffvghZ86cuaf8RkdHk5CQQF1dneqp2G+//TbHjh3j0KFDYw7/FRMTw4oVK/jNb37D888/r/ZZb28vH3zwAVOnTgVgw4YNfPXVV1y/fh2ZTIazszNBQUFERkayadOme8o/wLXCHNKSr4IgsO4BZX4VHe0cP/gZCLAqfAfJ8ZfpaG/B0EhOQPAqlW1xQS6pSbEIgkD41kdQdLRzdP8XCAis3biN3Kw0qirLMDQ0YsmytWqa6QOaa4donjj4GYIAK8N3UJibxsXTR3julb+q5bekMJvMlGgQBFZt3jNg20bE4U8RBIHlG3Zx4sBHmI+3ZqqTK5MdZw9oZpORHIMwkiYCKzfspDA3jcgzR/jlb9U1y4szyUmNAgSWbngSgO4uBRH738fGdhoLFm3gyulvaGuux8ZuOh4+y1S2uYXXiE1JQxDgkc3rKLhWSnxqJpU1tfxqzw6OnbnIjaZmptrbErzQW2VXW5ZBSfYVBAR8lj0NQF1FDqW50TTVlxK8+XXK82JoqClgvM10Js8KGLwuhTmkJynLun7LbuX1PPA5AgKrB65ne1srRkYyApYMXs/6ykwq85WaHoufUtZRWz0lGRG03Chj7pJn0TMwJuX8+xiZ2DDDM1wtv6U5SlvvsIH8VuZQlhtNc30piza9TkFKBIq2Bm7UFhGy5Q0AakozKM66Agj4rVDaXa/IoSQnmsa6UkK3vI6Wlg5RJ97DeNwEXP3uX/N+6rfqWiYFGZcBgaA1Tw+0hQ4uHnkPy4mOzA0IJzriEyRSKT1dCoLWPKXSzKq4TnReGQLw+BIvAAprbvD2j1fZu2sV0XllFNbewNHaHD+nwSgNOcWlxKRmIQiwO3wF+SUVxGXkUFFTx0u7tnAuNokbza2UVNXwyh71CHFFBbmkJMUhCAKbtu6ko6OdI/u/UraNTQ9x8LsvGG9hyYyZs3Gc4ayyKyvKIjs1StmnNj4BQKeijTNHPkYQBELX7Sb24lEkEikGRnK8g9aobMcyphQM9O/nb+vfRQNjCkPGlCP7vwQE1m58GCOZnANff4K5hRWLQ1eq7LKvlXM1PQ9BEHhsXSgNza2cjUuj/HoDT24I48eryTS0tOJoa0PoAvXIGcqxQZnfNQ88psrvyYOfIgArN+wkLzuZmqpSDA1lBC3doLItLsghLVk5Bm7YsgtFRzvHDuxDEATWbNxOdORpmpoasHOYho//ksG2UF5LdG4JggCPL1X2+8LqBt7+4TJ796wnMquYkuuNyAx02eijHrUov6CQhKQkBEHg4a1b6OzsZN9XX+Ngb09YaAgffvwplhbjcZ45E6cZ09U1c64p299SnwHNet4+fpm9j28gMrOIkrpGZPp6bPRV18wqrSY6qwgBgcdXBNDQ0s7ppGzK6xp5anUQx2LSkEgkyA30WOPjprLLKywiPikVQRDYvmUjnZ2dfPr190y2t2N5yGK+O3wcLamUzq4utj0QfptmlVJTEHh8ZeCAZtaA5iIORyWjJZWi6O5hz4oANdvsa+VcTctFQOCxdUsH2kMqFbUNPBG+jLSCaxy+GMu7z+8arplZqCznyiAaWto4nTiguWaIZlcPe1YGqtnmFF0jNiUDQYBdm9aQf62M+LQsKmuu8+vHHkZbW5uPvzuKlYUZq4IDhtiVEpOaiQDsDl9Jfkk5cek5VNTW8dKurZyLTVT278oaXnl82/Drkl2kbEcr/JV1lJyjzO+qQI7GpCGVSJAb6rPGW/2aymY5MuP1Z8l98U0UxeVoG8uY9vLjIJFQ9MYHWK8ORsfMhN7mNir3HR6s25JKojMLEIA9qxbR0NLGmcRMyq/f4Km1waQXV1BUdZ1pE63wc5mupqlpP82+VkF0Rr5Sc02wUjM+Xam5PgS5oQEfHD2HtZkpawPUo2blqq6LwCOb1lJwrYz4tEwqa67zq8e2EZuSQVlVDUaGBqwNXaSyKy3KIjslGkEQWLHpcQA6O9o4deQTEASWrt9FZvIVWptuUFtZzENP/l5lW1OawbXsKyAI+A6Z10pzommqK2XJwLwWfeI9jM0mMMd3sO1XFGeSm6acE0PWK+eP7q4OTh98H+tJjswP2kBW0gXqa0rQN5DhHbxZWc7CYuKTlX1txwPhKDq7+PSb/Uy2s2VFyCL2HzuJRCJBZmTEsmD1tltdkklh5mUQBAJWK/NbU57DtaxoGuvKWPbga2TFn6CzowV9Q2Pc/NYDMH2yIV5uxkiAr44qw+Nqa0nYvMqKzq5+TkU2EBY0HkEQaO+4ydmowZuR18sH5m9BYMGQ+bs8Tzl/B218nbRL+5BItejtVjB/6eBcWnktk4J05fy9eO1gHZ0//B5WEx2ZFxhO2tUfaG9poK66mHW7lBG7nBzleM81QyKBz74rA2CijT4+nuYsmGvGO/8sZN2KiVyv7yIrt5XcwjaVpqZzaVVJJoUDa4bAgbrt6erg4lHlmsHDP5yYM58hkUjRN5TjPlC3IiKjIXq6iNwXc+bMUf1fS0sLc3NztY0SKysrAOrq6sjNzcXb21vlEQLg6+tLe3s7lZWVuLq6snjxYlxcXAgPD+fjjz+mqUkZZ7alpYWamhq1hxxpa2szb968e8pveno67e3tmJubI5PJVK+SkhKKi4vH9B3l5eUsWbKEV199ddiGC4ChoaFqw+VWHTg4OKjtolpZWQ17evZQuru7aW1tVXv19HQDkJoQxbrNu5HJTWhtUdZPTkYi3v6h+AUtIys9nrraSsJWb6X+erXa9yYnRLNhy07kxsa0tjSRlZ6MT8AS/BeFkZmWiNNsV1qbm5BK1cNEpyVEsXYEzQX+ofgGLSM7PR43z4XYTVZfsAFkJF1h1abHMJKb0jZgm5eZiJffUrwDV5CTHoexiTm9veqhONMSo1hzm2Zu5oBm4PK7amanXGbphicwlJnS3qpcNOjpGxKw7CFVGv+lW/Ff+iD1NWVqtlcTU9m5aR0mchlNLa1Mn+LAQ+tXYmpsTE9vLxuWhxC+IpSK6lo1u+KsSLyXPYWBkSmKNqWmpa0zXiGPYigz42ZvNwWpp9HRNRyW39SEKNY9sAu5sbKs2RlJePuHsDBoGVlpCVyvqWTZmi3U3XY9K/IicV/8JPqGpnR2KDUN5RYYm9vT2d6AVKrFtcxT2EwZ/nCwkuxIFoQN5Ld9IL+TnPFc8igGA/md6bkak/H2zPRcrbIryozEb4V6Oa1snVkQqixnX283uckR2E3/6TTvp37z0yMJWvMUBjJTOlRtwYgFIYObHTdv9tHd2Y6BzETN9nJuKXuWeGFiqE9jeyeK7h5SSqtxsVWGED6TUYTBCOFGo5Iz2bVhBSZyI5pa25gx2ZZtq0MZZyyju7eXsIXzsbW2IGzh8DpKio9h45YdyOUmtLQ0k5Wegm/AYgIWh5KemoSJ6Th6e4aHrc1Mvsyy8MeV/WygnAVZCcz1DcMrYCV5GXE0N9axaMVDAxuSg4xlTHG/Q19LSbhK+JadyAbablZ6Mr4BwfgvWkpGWiKxURdwnuMxzO5Kag6Prg3BRGZEU2s7402NsbUez42WNrS0pGwO8eOBkIWU1dYPs01PjGLN5keHjQ3z/UPxGRgbZszyoG2EsSwlIZr1DzyCXD7Y13z8l7BwURiZaQmErgwnbOUmaqvK1ewuZ19jT6g3Jkb6NLYrlG2hpAoXO2W0g7lTJtLYrkBLMnxZFRefwENbHsBYbkxzSwsGBgasXT24eTrO1JSenuEhZC9nF7Nnqc9A+xvQvFaFi/2A5tRJSk3p8OgTVzIL2LPCH1MjQxrbOhhvIsPO0owbrR1oS6XUNbfx0OL5RGerz3sxCUlseyAcY2O5Kq8bVi1XfX7zZh/tig7kctntklzJKGDPigBMZbdrtqMtldJ3s5/2zi5MjAyG2UalZvPoulC19mBnbUFDSytaWlIWus9iut3wUO5XMvLZszJwSDnl2FmZj0nzamI6j2xcoxrrZ0yx5+F1yzE1ltPd28uFqwl4zB4efjYqJYNd4SsH8trGjMl2bFuzdEj/XoCttSVhCxcMv6aZhexZ7o+JkcFgHVmMo2Egv6rrklU0zLY9u5DrP5xX/W0etIDq/Sep+voY44N9MZxiR8m7+zB0mKSumZHPY6sWYTK0jizNaWhtR0sq5VxSFgZ6usP0QPN+eiU9j8fWBGMqM1Tamcixsxqwk0o5m5DBPKcpI2pGJ6axc+MajFVzsD0PrVuhui6uzjNoamlFS6re1zKTLrN84x6M5Ca0tSjHwPysBDx9lzI/YCV56XHM91+BhY0tXgEr1GyLMyPxXT58Xpsf+igGcuX8kneHeS0n9RIh65+8bb1hxMKlg3PMlJnzaG+5oTYexSQks33zBozlcppbWjE00GfDyjDV5/U3Gtm4ejlxyanDNAvSIwlYNTCvDeTXxs4Z32UD83BfN431FSwI2UFTQ6XKboG7MV8fraW1vQ8TufK++1wXObo6yrq82S8wfpwOR07X4+VmrKZZkhXJ/KXD5+95wYPzd//NPno629A3VJ9L89IiWbRWWUdD52GfkMFNSTffVZhZ2eHmOzg2+nqZ8/n3ZbS09WJqrJxrq2q6OPhDFeWVCqqvd9HU3IOe7vBxV9O5tCA9ksDV6nWrq2/EgiWD17Ot6TreIdspytAsrPXPiX7h5/n6T0TcdBG5L24PlyWRSNTeu7XB0t/fP+p3aWlpce7cOU6dOoWzszN/+9vfmDFjBiUlJWPOj1QqVR1HukVv7+Bitr29HRsbG9LS0tRe+fn5/OpXvxqThoWFBV5eXnz33Xe0trYO+3y0Orn13t3q5I033sDExETt9cVH/01ibCTJ8ZdHzaMEidq/Y0UmM+ahXU+rNngAksaoORIpcRdITYgcNV3Yuu2ErdtBcuyFAc2LpGiomZFwjszEC6Om61S0cfHk5wQu3zZq2gtX45k1YyqGBga0dyj49tiPbF49uDgqTDtLccb5EW3zUyKwcXBDV19GT3cHbv5bKcuPGXuBGOxHQzcsS7PPUpYzcjltnQKZMS8cRVs9DZVZ1FyLp7YkUfV5Ufqd81uQGoH1QH4BqooSmDRNudDMTz1LYfrIdrnJEUyY7Iaevoza0kzKC+IpL4y/b03QvH5zks6SlzKy3VB09QxYtPYXtDZev2u6pGvVdHT3kllRR3ZlHZ09vWz2cSG2cPQzvedjk5ntOBkjA+UT71NyCpnrPHwTYzTWhm9l7cYHibs62D/S4s+TkXhxVFsnlwVcPv0dunqDP0DHOqZoSnFhHjkZKeRkDv/hcDsL3ZxZGzifhuZW2hSdfBlxiYfC1D0ilGPDpVG/y0hmzOadv1Qby8aCoqOdk0e+ZtnaLXdNl1RcSUdXD5nltWRX1GJsqM8LqwPo6u27q91IbApfz+aNG4i+evdxIamoko7uHjLLaskuv6UZOGZNfxdH1vm5U9/aznynyXx/KXHETcO7oa+nz86tm6lvuDFGzems8/OgvqUNAz0dnlgVxPWm4fPmSPi5ObM2aAENzWNLP1yzHQNdHZ5YtWjMmheuJjBr+lSMDAzILSohJSuPlOy8Ue3OxyYx23HKkP5dwNxZY+vf/i6OrPdVXpcFTpP57lLiHTdB7sqttc8YHoiwcM4M1i2cR31LO4ruHjYFzScuZ2w3nsbST0e0c3VibYAnDc1tZJdUkpR3jaS8a2PSHHpdjGVGPL39AbqHbFSmxp0nfQxrDYCi7GSmzxr0rim4y7yWlxzBhIH5pbZsYF4rGJzXMhPPkZU0+nrD0MiElQ++SG9P15jyCDDP1YUjP57GQF9P7f3c5LPkp46c3+zEU0yc6oqevmzYOtB3ngk+c02H2WhrSbhW3kluUQderiakZLexKng8Xd2Da9Si9LMUZ95l/rZX1pG2rgELlj1De/PgTanspLPkJo9eRwCleYlMdlJ6lfp7j2fhfPMR002fKiO/uB2Abw5X8PWhCgJ9xo9J4xYjzaW5yWfJu0PdDmWKsw8JF75GR2/4Zq6IyJ0QjxeJ/MuYOXMmhw8fRhAE1Y/Hq1evIpfLmTRJeWdGIpHg6+uLr68vr776Kvb29hw9epTnnnsOGxsb4uPj8ff3B5Rx1W89k+UWFhYW1NTUqP5ubW1V27Tx8PCgtrYWbW3tezqHNxQDAwNOnjzJsmXLCA0N5ezZs8jlco2+6068/PLLPPfcc2rvZZR2oaurh5m5JUe//wQBAWOTcVy5cJJ5CwKVRwGAVRt20NPdxanj3zLeykbtOzw8fTn8nfJIUEpiDF7eARzd/wUAazY+zNkfj9DR0YaRbPAOxzzvIMaZW3JsiGbUhZPMXRDIiQHNFRt2UJSXwbXCHOKjzjF/odIt32PBYsaZW3HiwEcIgoDcZBxXL/6A+/wgIg5/CsCy9Y8Qdf4YjQ01TLCdMqC5CDNzK47v/xhBYEDzBHMXBA3XLMgmPvos8/1CAJjjtQQTM2vOHP4AQRCQGZuRcPkYnv6rib90lPqaUqa7+HDw098zebo7JfmpOLn6qsrrM8+Nz/cfRUAgNjkNq/Hm/Hj+Mgs85tDeoeB37/wDl5mOZOQWMN9d6enl6BaCzNSa2FN/BwEM5WZkxx1BPs6GrNjDTHZeSHdnGw7OC0m+uA+ZiZXadXH39FNeUwHSkq4qr+eBz5XXM3w73d1dnDr+HRaWg9fTYVYIRsbWpF78BwhgYGRGYcpRzCc4U1kQRXtTFR5LfoFX2K9oa6qiumjwB900V2V+404P5FdmRnb8EYzH2ZAVdxiHmcr89vV2Yygfr+qvM9xDkI+z5uqPf0cYKGdmrNIu4+phpsxS2gWtf5GWG5WU5sbet+b91K/zvBCMzay5dPwfCIKAkbEZqdFHcPNdS2rUEW7UljJ1lg+K9mZizuzDwEj97pz/TAc+PJ8IgkBUXimr583Ef6YDiu4eZk2yxGe6HV9FpWFpYqRm5+fhwieHfwRB4GpKFtbjx/FD5FW83WbRruiku6cXM1NjtTLeYq6XNwe/3YeAQEpCLF4+Czmy/ysA1m18kAtnTtJQX4etnYPKxm1+MKbmVpw69KGynxmbEXfpOK5eizhz5GMAQtbuoiQ/nd6eLjx8QlW2nt5BYxpTCgf6d1zUORYsHDx24+Hpw6HvPkcQBFISY/Hy9h84XgRrNz6Et98i6q7XkJmWpFbOhW7OfHTsLAgQlZ7LTPuJxGTmU13fyOPrl/Jf//waV8fJpOaX4jNnhspOOTZYDowNyvxGXziBx4IgTh5UjikrNuzkYsRBFB1tGMrU79a6e/ly5DvlMaTUxBg8vQM4dmAfAKvDt/G3t15huvMc8nPScfUY9FTwd57Ch2fiAIGonBJWe83C33mKsi3YWrP/ajptnd0YG6j/QAKY7+XJ199+j4BAQkISS4IXcebseSqrq/FwdyMlNY36+gbs7GzV7JSayqNbUTnXWO01G/9ZA5p21uyPTlNqGg7XXOjiyN4fryAIEJVVxExba67mFFN9o4UnVyp/IHf19BE611nNzttzLl98fxAEiEtKIXRRIBHnL1JZXcNctzm0trVx8PhJjEfwdFnoMp29P15WamYWMtPOhqvZRUrNVYG0dHTy1fm4Eb1O/Nyc+fjoGQQBotNycHKYRExGHjUNjexZH0ZGYSnZ18o5G5dKyJBjLAtdprP35KUBzYIhms08uWrRgGbsiJq+81z57MBxBARikjOwsjDjxIUreA+M9U9t20RNXQOJGdnqefVw4ZNDJwf6dybW48344eJt/dtk5P7t7zKNDyOilNdUdV2uKfM7cF26e/sInTtzmK3+JGulR8tUezpLK6k5fFp5vAgo+suHaBnqM/mZbSjKqtQ158xg74lIEASiM/Jxsp9ATFYh1TeaeWL1YnxmOfL1uRgsxxkP09S0ny50deKj4xcQBIGoW5qZBdQ0NPH4uiX8ctMyqhuaiM8e7tHjO8+Nzw4cBwRiktOxtjDn5IUrLPBwob1DwdmoWNo6FBgbDY677guCGWduRcTBDxEEkJuYERt5HDevRcrjRcDSdY/Q2nwDuamZ2rWZPjCvxUQMzmtZsUeQm9mQGXOYyQPzWuA65bxWljc4r7l4LsHEzIpzR/6pWm8kXj7KPP81JF4+olxvzPYmN+0KnYpWtTnGx9ODfd8fBgRik1JYuiiAiPOXqKyuYZ6b0mO8u7uXIL/BY8wAM+eGYDzOmisnBuY1uRnpV49gbDaBtOhDTJvtT5eijXEWtsSd3Yfp+IkAXE1qoaGxl61rrJFIoKWtjyULzbia1MxDa21wdDDg+Ll67CcZoKcr5XJcs0rz1vwdf/rvgHL+zolXzsE5cYexH5i/uxTNpF7ah94QT5dZ80IwGWfNxWPKtYqRsRkpUUdx91tDctRh5Tw82wcdHT2MTAbn/iuxDdQ3dLN9sz0SoLm1l7DFVpy6cJ1An/F8cUDpjbh8iTVWFnqUVCjU6kmTufRW3V7+YbBu06KP4Oq7ltRo5ZphirPyqGdvbzezvJYhIjJWJMLtbgEiImMkMDAQNzc3tWhBDg4OPPvsszz77LOq9yQSCUePHsXT05Pp06ezY8cOnnrqKfLz89m1axdPPvkkr732GvHx8Vy4cIGQkBAsLS2Jj4/nwQcf5NixY4SFhfHmm2/y1ltv8emnn+Lk5MR///d/8/3337No0SKOHTsGKDcr9u3bx4EDBzA1NeXVV1/l/PnzPP/887z22msIgoC/vz9tbW289dZbTJ8+nerqan788UfWrl076nGl1157jWPHjpGWlkZ7ezthYWEIgsDp06eRyWTs27ePZ599lubm5hFtbrF9+3aam5tV+R4LCXktY057Ozpaw13Xx0r3zXu7E3qLnpua7+nqSDWL7NTUqfldB0/90e/E34kjlV4a2XnYN2useTFz+AJ5LBjLNHdw1OTm6y26h3vxjgnpffhjmsg0m97W1P1NY80u+9ka2VXIZ2msWdthqrGtid7Y77wORVdLwwsKTGuM08guwzhQY029+xgDZxUe0Mju+owgjTWtCjTzPhL0NR8Dmya6jp7oDoyrztTIrs/IVGNNbcW9ecDcQjHefvREd0CrT7N2r3+jfPREd+DC0j9pbBt04Q8a2fXfxx18yU3N+lqnsc3oie5AuuA+eqI7UFKnr5GdpYnmESi9ZBka2Z2vd9NY88uP0jS2Xb1Fs/q1HDe6l/udeO9PUaMnGoEP/jr8SOBYyay11Mhui9+9eZX/nPh8bA5i/3J2aD59/mwRPV1E/mVMnDiRiIgIfvWrX+Hq6oqZmRmPPPKI6kG8xsbGXLlyhXfffZfW1lbs7e155513CAtTHuN4/vnnqampYdu2bUilUnbu3MnatWtpaRncjHj55ZcpKSlhxYoVmJiY8Ic//EHN00UikRAREcFvfvMbduzYQX19PdbW1vj7+6uePzNWZDIZp06dIjQ0lOXLlxMREfET1JKIiIiIiIiIiIiIiIjIfwqip4vIvzWaeIz8uyJ6uoyO6OkyOqKny+iIni6jI3q6jI7o6TI6oqfL6IieLqMjerqMjujpMjqip8vPB9HTRURERERERERERERERERE5N8a0fXiX4cYvUhEZAizZs1SCyU99PXNN9/8b2dPRERERERERERERERE5N8I0dNF5N+affv2/aTfFxERoRZieij3+syXnxqpRHM3TQOpZkcI4N/reFFHj5bGmrLmfI1tq2s1c72dMWF41JGxUlnZrpHdtKmaR9qqv6G5O/VkW83aQ/41zY+xLPRr0MiuV2eaxpp6zTWjJxqBbkPN3eONdDWvo9YezVzrzQ00P65TYq7ZcTztPs3HwPJmk9ET3QHb6HsL8X4Lq65OjTU7p3mMnmgE2g0tNNa0KIkfPdFPjFZO0uiJ7kBfm2ZjoOFszdtRj4mG64CONo01NT0iBBC5+BWN7BZ9sV1jTcl4a43stIxGDg88FrS1Nb+mzS2a2Tpa31s4+qHod2l2XNzBXDF6ojsQut5NY9u6es3G+2XTyzTWXLTBe/REI9Dbr3lfa+349z0mJPLzR9x0Efkf49KlSwQFBdHU1ISpqen/dnbGhL393c96/196hoyIiIiIiIiIiIiIyH8m/eLxon8Z4vEikZ+MwMBAtVDR/yr27dv3b7OpIyIiIiIiIiIiIiIiIvJ/B3HTRURkgJs3b9Lfr7mLqoiIiIiIiIiIiIiIiIjIUMRNF5GfhO3bt3P58mXee+89JBIJEomE0tJSAJKTk5k3bx6Ghob4+PiQn6/+7Izjx4/j4eGBvr4+U6ZM4fXXX6evr0/1+X//93/j4uKCkZERtra2PPHEE7S3K89yX7p0iR07dtDS0qLSfe211wDo7u7mhRdeYOLEiRgZGTF//nwuXbqk+t5bHjI//PADzs7O6OnpUV5+b2EdExMTsbCw4M033wTgtddew83Njc8++ww7OztkMhlPPPEEN2/e5K233sLa2hpLS0v+9CfNQ0CKiIiIiIiIiIiIiIjcD4Lw83z9JyJuuoj8JLz33nt4e3uze/duampqqKmpwdbWFoDf/OY3vPPOOyQlJaGtrc3OnTtVdlFRUTz88MM888wz5OTksHfvXvbt26e2KSGVSnn//ffJzs7miy++4OLFi/z6178GwMfHh3fffRdjY2OV7gsvvADAU089RWxsLN9//z0ZGRmEh4ezdOlSCgsLVd+tUCh48803+eSTT8jOzsbS0nLMZb548SJLlizhT3/6Ey+++KLq/eLiYk6dOsXp06f57rvv+PTTT1m+fDmVlZVcvnyZN998k9/+9rfEx//rH1ooIiIiIiIiIiIiIiIi8q9DfJCuyE+CiYkJurq6GBoaYm2tfHJ9Xl4eAH/6058ICAgA4KWXXmL58uV0dXWhr6/P66+/zksvvcS2bdsAmDJlCn/4wx/49a9/ze9+9zsAtefEODg48Mc//pE9e/bwz3/+E11dXUxMTJBIJCpdgPLycj7//HPKy8uZMGECAC+88AKnT5/m888/589//jMAvb29/POf/8TV1fWeynv06FEefvhhPvnkEzZt2qT2WX9/P5999hlyuRxnZ2eCgoLIz88nIiICqVTKjBkzePPNN4mMjGT+/Pn3pAtQXJhDWlIMCALrt+xG0dHOsQOfA7A6fDv5uelcOHWUX736zjDbwoI8khMTEASBBx7cRkdHOwe//wYBCN+0lfNnI5BIpBgZyQgOWaqyu1aYQ3ryVRAE1j7wKACKjnZOHPwMQYCV4TsozE3j4ukjPPfKX9U0y4qyyEqNAkFg+cYnAOjsaOP0kY8RBIGl63dz9fwhJFItursULA9/fEAzm4zkGISRNBFYuWEnMZciaGlqYJKDIwsWhqg0K69lUpB+BQGBxWufAqC7q4Pzh9/DaqIj8wLDSbv6A+0tDdRVF7Nu1+AmX1ZpNdFZRQgIPL4igIaWdk4nZVNe18hTq4M4FpOGRCJBbqDHGh83ld0EcwnTJ0pAApfSlcfUZPowe7IUczlcSO3Hw1GKIEBnj0Ba8eBWfmlRFpkp0SAIrNz0uKqOIg5/giAILNuwi2v5GVSVFzLRzpHZHn4A2FlJmeWgDRIJp+IGIynYmEtZ66/PP48qWDxXF0EAPR04FT8Y5eZ6eSbleZcRBAGv0KeV9dtaT2FaBC0NZcwPe5aSrPN0KVrQMzBmptd6ZTnNYNpECRIkXM5UltNIH2bbSzAzlnAxrZ/pEyXIDGC8iYQTcYNH9qpLMijKVF6XgFVKzdryHIqzo2m8XsqyB1/nWnY0yZe/Z/Mv9qq1o4nmEqZPUnqzXUwbjKJkZSohzFOLfef6cJ8mxUAXunogpahf1eZTkuIRBIHNW7fT0dHOof1fIwgQvulBEhNiaW5qpKKilKeffVFNM7u4nKvpOQgCPLZ+KQ3NrZyNS6Witp4nwpdzKTmTlnYFciMDVgcM9uWs0iplGxIEHl8ZONCGsgba0CIORyWjJZWi6O5hz4oANU1N+7eyvyj76JoHHlNez452Th78FAFYuWEnednJ1FSVYmgoI2jpBpWtpn0UoLggl9SkWARBIHzrIyg62jm6/wsEBNZu3EZuVhpVlWUYGhqxZNlalV1RQS4pSXEIgsCmrTvp6GjnyP6vEASB9Zse4uB3XzDewpIZM2fjOMP5trLmkDZQ1nVDxobjBz8DAVaF76BgYDx6fsh4VHEtk/w0Zftbsm5wXDh76H2sJjniFbiBk9+8iam5DfaObthOnaOy1Z40Gd0ZrkiQ0HHhKGhpYRi4EqG7i67ES+h7BoIgIHQp6EqOUstvVmUd0fnlyvYQ7Klsl7U3eDsilr07V/D5lVSkEimdPb3sWTxPZZdTVEpMaiaCILB74yryS8qJT8+moqaOF3dvJSEzl+LyKqbaTcTH3UVNM6+gkISkFARBYNvWzXR2dvL5V9/iYG/HstAlJCQlU1JazmQHO7zmzR3Ma1kN0dnFyvFv2UJlXqvrePvoRfY+uZnjcRm0KLqQG+ix1lt93rwf2+zqG0QXVyMgsGfhHKqb2/nb5XRcJoxni+cMIgsqKb3RikxPh3APR5Wd1HIS2g4zAehJOIdEPg497zBu1pbRm3EVHXd/5XXp7qQvVz1Skqb9NKe4jKupWQjAoxuWk19SQVxGLuW1dbz8yAN8G3ERLakERVc3uzcsV9esuE50bqmyjkIWKOuopoG3T0Sx99G1/L8frmAzTo6rvQ0udupRgLJLKonOLEAA9qxaRENLG2cSMym/foOn1gaTXlxBUdV1pk20ws9luspONsuRGa8/S+6Lb6IoLkfbWMa0lx8HiYSiNz7AenUwOmYm9Da3UbnvsHp+qxqILqxU5jfQnarmNv52IYU5kyzYMt+ZKwUVHEzK529bgu+pLVzOKuJgdCp/3xPO7Wja7ksLs8lMiUYQBFZt3gOAoqONiMOfwsA8evLAXszG2zDVyZXJjrNVtvUVmZTnXwEE5gYrxwZFWz3F6RG03ihjXsizFKb+QGdbPWbW05nquvy+dVXlBHaHryS/pJy49Bwqaut4adft5RzMK0BJYTYZA2uG1UM0fzz0KYIgsCJ8F4ZGco59+wFmFtb4L1GOvXUVmVTkXUZAYN6SpwfLmRZBy40yPEOfpTDlOIq2esysZzDNbbCc97PGyS8oIDExCUEQeOjBrXR2dvLFl19hb29P2NJQYmNjqaisxMjQiOXLl6lrTlKuNyLTB+d9S1MJSz21+PJcH25TpRjqQWcPpBYNrjeKC3JITY4FQWDDll3KuenAF8o5cuM2oiJP09x0AzuHqfj4L1HZ1ZZlUJJzBQQB72VPD9RbDqV50TTXl7J40+uU58fQUF3A+AnTmeysPoeLiNwJ0dNF5H+cOXMGF642NjYA1NXVAZCens7vf/97ZDKZ6nXLW0ahUIbGO3/+PIsXL2bixInI5XIeeughbty4ofp8JDIzM7l58ybTp09X++7Lly9TXFysSqerq6uWv7EQHx9PeHg4X3311bANF1BuDMnlg2F5rayscHZ2RiqVqr13qw5Goru7m9bWVrVXT4/yR3VqQjTrH9iFzNiE1pYmsjOS8PEPwS8ojKy0BDw8/bCf4jji9ybEx7J568PIjY1paWkmIz0N/8BFBC1aQnpqMjcaGli9dgPJSepeOGkJUazdvBuZXKkJkJORyAL/UHyDlpGdHo+b50LsJk8fppmZdJnl4Y9jJDelraURgPysBOb5hTE/YCV5GXHc7Oujq6MdI9lgWNe0xCjW3KaZmzmgGbic7PR4lqzYxJKVm7lerR6WMC8tkkVrn8RQZkpHq1JTT98In5BtqjRuvqsws7LDzXeVmu2VzAL2rPDH1MiQxrYOxpvIsLM040ZrB9pSKXXNbTy0eD7R2cVqdjMmSbiU0U9nNxgORIJu74IbrQIyAwn9AsgNITa3n+kT1YfejMQrrNy4R62O8rIS8fQLwztwJbnpcSTFnEVXz0DNbvZkHU7F99DR2Y/MQBnqUFcHpk3UoqxWuUDRkoK+roSOLnV/zbKcSDxDnkLfyJTOdqWmobEFJuPtUbTVI5Vq0XKjAreAHbQ2Vqrspk+SciVTQNEtqMrZ0QWNbcoFWL8AmaUCjW2QWaKuWZARif+qpzA0MqWjTalpbeeMb9ijGMnN6OvrxtE1CCtbJ27HyVZKZHo/iq5BXV1tsLeSUNmg1DGTS4jJ6WecfDDsY2J8DJu2bEMuV7b5zPRUFgYsJmhxCGmpSQQuWoLNhIkEBoUM04xKzebRdUsxkRvS1NrOeFNj7KzG09DShpaWlMrrDTy4LJDquhtqdlcyCtizIgBT2e1tqB1tqZS+m/20d3ZhYmQwTFPT/p2eGMWazY8O6y/z/UPxGegvM2Z50NbchFSqHlpd0z4KkJwQzYYtO5EbG9Pa0kRWejI+AUvwXxRGZloiTrNdaR1BMyk+ho1bdiCXm9DS0kxWegq+AYsJWBxKemoSJqbj6O0ZORR2akIU60YYj7z9Q/ELWkZWejzuI4xHuamXCF6nHBfah4wLvqEPq9LITMzp6x0eClbPyR3FhWP0K9qRGMnRdXRBoq0LgNDfj5aJGZ1Xz6A7Y/gG/uXcMvYsnoeJoT6N7Z0ountJKa3BZZLSs7LvZj/tXT0YG6iHkI9OTmdX+EpM5DKaWtuYMdmOh9eEYWosp7u3jwuxyRjojRx2Pi4hkYe3bMLYWE5zSwsGBgasW71yME/RMejrD7e9nFXInmV+mBgZ0NimQNHdQ0pRJS72ypsXFQ3NPLzIi6obw0Pe3pdtURWPLXTBxECPRkUXWlIpJgZ69PX30y8IzLW1HHhfPaSr9mRnehLOIXQpkOgbQX8/QlcHaGkDEqRGJvSmRaFtP3xM0bSfRqVksnvDckxkRgPXxZZtq0MYZyyju7eXvps3ae/swlhmNLycOSXsCZmPiaEBje0DdVRSrdpgMZcb0t17c5gdwOWMfB5btQgT1dwkx87SnIbWdrSkUs4lZWGgpzvMrj27kOs/nFf9bR60gOr9J6n6+hjjg30xnGJHybv7MHSYNLyOCirYE+iGqYE+jR1daEulmBro0XtTeV38p9syw9pseF5HaQsBs6fhNGnk8Nuatvv0pMus3PQYMrnJ4DiWmYiX31IWBK4gJz0OYxNzekfo32V5kcwNfhI9wyHzofzWfNiAVKrFbJ8HmeXzEC0NpT+JblRKhrKcqnZkx7Y1S1Xt6HxsEvr6w68nQHriFVZvegyZ3JS2gTEwLzMRr4VL8QlaQXZaHIlXz+LkMk/Nrjw3krlLnkJ/xHIq5/3Zvg8x2/fhYeW8nzVOfHw8D27dojYerVmzWvX57NmzaW5uQaqlbudkK+VSer/aeuPWvF91+7wvUx8bUhKusuGBR1TzRHZGMj7+wSwcmJuWrgxn6cqN1FRVqNldy4rEO0y5NlIMrFMsbZ3xWvIoBjIzbvZ2U5B6Gh1dwxGvzb8b/f0/z9d/IuKmi8j/ODo6Oqr/SyTKQfHWA2vb29t5/fXXSUtLU70yMzMpLCxEX1+f0tJSVqxYwZw5czh8+DDJycn84x//AKDnDgvyW9+rpaVFcnKy2nfn5uby3nvvqdIZGBio8jRWpk6dipOTE5999hm9vb13Le+tMo/03t0e2vvGG29gYmKi9tq39693TP9T4eo+lx9PHENfX1/1XlJsJMnxlzX6vrT486QnXhw1na6+ASs2P0nzjesDmhdJGYOmoqOdU0e/YunqB1XvZSedJTf5wpjyV5qXyGQnr1HT+bs4ss7PnfrWduY7Teb7S4kY6A5e05l2EpzsRh5OC6sEkgv7kRnAtRoBrxlSegYfWURK3AXSEiJHzUN3l4KgsM3kpMcB4DpVmzlThzsrOk7URk9Xgr21FraWSq2IuG5M5YP5K848y7Xs88NsARycA3Gev5GO1nokKPvGrX+dbCXMmDRyfymsFkgpEpAP/D6xt5RQen1w0yUv5SwFqSNr5iRGMHGKG3r6shE/d7aTMNNuuK6DtQQ9HZg0XsIEcwnckrvH88DZmenMnuM2prR+7rNYG7iAhuZW1dgxljHE32U66/w8qG9pw0BPhydWBXG9qfXeMnoHlP3l0qjpjGTGbN75S9UGLmjeR8eKTGbMQ7ueVtMcC2vDt7J244PEXVUfBxI1HI+yEs+RM4ZxIXDFLgJX7iYr8dzdE0q16Kstp7e8CL0ZrvQUZWHgHYwwhnImlVTT0d1LZmUd2ZV1GOjq8OQST663doxqez4midmOkzEy0Kezq4sNS4NIyMgd1e52Ojs7Wb1iGcmp6XfPa2E5Hd09ZJZVk11ew62mPpZp835srYwNeSlkHpNMZWRX38DYQJfnF3vQdYcNiVsIHS10XzmO0HIDqdUk+ioK0ZnjA33D5+qR0LSfnotNZvY05XUx0NPlsfAV1DU2j2qXdK1KWUfltWRXXGdn0DweWTSP85nFo9oCLJwzg3UL51Hf0o6iu4dNQfOJyxmbrYpbD1AYw4MUrIyNeGnZAmzHycmuahizxO1t4V4Zrd0r59FLo37P0nU7CFu3k5TYwbGgJOssZTkjjw12ToE4eYajaKunp6uNjKjPcFm44yfRHYnzsUnMdpwyUM5uwkODSMjMUUuTHHuB1DGsGUoKs8nLTCI/S+nhVZJ1ltI7zPt2MwOZ6bVRWc7ONjIuf8oc/8Fy3s8aZyzI5XIe3b2L7u7Bdf1MOwlOtiPM+1bKeX/irXlfQxQd7Zw88g3L1z4wWJb0sxRnjlxH+SkR2Di4oasvo7e7Azf/rZTnxWisL/J/D/F4kchPhq6uLjdv3n1BdDseHh7k5+czbdq0ET9PTk6mv7+fd955R+UpcuDAgVF13d3duXnzJnV1dSxcuPCe8jQa48eP58iRIwQGBrJx40YOHDgwbFPlfnn55Zd57rnn1N7LKlN69rh7+nLke6ULaWrSVTwXBKodPyjMy6S4IIfYqHN4L1yi9h2eXt58/+2XIEBSQhwLfPw4+P03AGzYtJW83Gy6u7vxWxiospnnHcQ4c0uOff8JAgLGJuOIunCSuQsCOXHwMwBWbNhBUV4G1wpziI86x/wBXbf5wZiaWRFx8EMEBOQmZsRGHsfNaxGnj3wMQOi6XVw48SUXT36F4cBd9HneizAzt+L4/o8RBAY0TzB3QZCa5gfv/BeOTq4U5Kbh4u4NwKx5IZiMs+bisX+AAEbGZqREHcXdbw3JUYe5UVvK1Nk+6OjoYWQyftgP5oUujuz98QqCAFFZRcy0teZqTjHVN1p4cqXSjbSrp4/QuYNHHnLLBVo7bhIwR4oEUHSD21QJNTcEpk2UYiqDi2nKBa2ONmSVDm64eSxYzDhzS04e2Kuqo5iLx3Gfv4iIw58AELb+EToVHZw/8RXjzJV3x9OL+2hu72fpfF0kQHunwHxnHeJzeskuBT0dCRV1/cyZKiHIXRfFEE+XqS4hyEysSTz7D0DAQGZGXuIRxk+cRUV+FK2NVcxf+guMzW1Jv7IPudlEAPIqBFoVN/GfrXQxVnSD6xQJNY0C0yZIMDGScCldwEifYZ41Th4hyMdZc+XE35XXRW5G+tUjGJvZkBZ9mKkuC+lStNFQU0R1aSbZiRHM8lS6GeeUC7QobhLkqhwDFN3gPk1KalE/BZUCejoSqm8IWJkK+DhLaWof1J7n5c3+b78AIDkhjvk+fhza/7WyzW98kOamRkxMx424ceLn7szHR88gCALRaTk4OUwiJiOXmvom9mwIY5KlOd+cuoSNhfqd3oUu09n742VlG8osZKadDVezi5RtaFUgLR2dfHU+bkRPF036t7K/WA70F2Ufjb5wAo8FQZw8+CkAKzbs5GLEQRQdbRjKjFV6mvZRVfv19OXwd8pjhimJMXh5B3B0v7K+12x8mLM/HqGjow2jIZoAc728OfjtPgQEUhJi8fJZyJH9XwGwbuODXDhzkob6OmztHNTsPL2DMDO35OiQ8ejKhZPMWxCoPF4ErNqwg8KB8Sgu6hwLFi5htucSTMysOH/0nyAIyIzNSLpylLkL15B05QgNNaU4zvamKCuO5hvVWE6cqqbbnZeG4aLVIJGgN8OV7uxkjILXoj3Bgc7Yc2hbTUSirUt3xvBndfk72fHhBeUPn6j8MlbPdcLfyR5Fdy+zJlkSmVvKV9HpmNzm6eI7dw6fHjqJIAhcTcnEerwZJyKj8XabTbtCwQK32Xx38hwWZqbDNBd4zuOr7/YjCBCfmEzI4iBOnztPZVUNc91d8ZzrwaFjPzDe3Fw9r7Om8eGpaBAgKruI1Qvm4D97GoruHmbZ2VBc08BXFxOYYGYyTPO+bKdNYG90JggQXVTNnInjiSyopKalg18EuXEguYC27l7kt9357yvNRdczGCQStBxmcrO2DJ0ps5DIx9EXE4HWhMmgpUNvYdowTU37qZ/7bD45HKG8LqlZWJmb8cOlWHxcnWlXdNLS3sG3ERcxlg2/E+4/04EPz8Ur6yi3lNWezvjPnKxsC7ZWHEnIprapjalWw71H/OfMYO+JSBAEojPycbKfQExWIdU3mnli9WJ8Zjny9bkYLMep9zX9SdZKj5ap9nSWVlJz+LTyeBFQ9JcP0TLUZ/Iz21CUVQ2vo+mT2Hs5TVlHhRW4TrIkMq+c6pZ2ngmeS3pFHVlVDZzJKiF09uQxt4X0kioyy6o5nZzL0rkz1TQ1affKedRKOY8KDMyjP+A2P0h5zAdYtv4Ros8fpbGhFhvbwbxOnh2CkYk1KRf+gSCAgcyMguSjmE9wprIgiramKuYt+QUXvnseK3t3aktTsJ3ud9+6fh4ufHLoJAwp5w8Xr+LtNot2RSfebrP47sfzWIwbp1Y/c72Vmj/s/2hgzB5H9MUf8JgfxI+HlJrLNzyCp+8SGuqqyUmPVytn8vl/gKCc9/OTBuf99qYq5oX8ggvfPoeVgwe1JcnYzlCun+9njQMw38uLb779FkGAhIQElgQHc/bsWaqqqvFwdychMYGOjg5kssEbL7nlyvVG4Bypar3hNlVKWnE/BVWD876lqYD3bfM+gLvXwNyEQGpiDJ7eAcrjRcCa8Id5/61Xme7sQn5OOq4eyqN+jq4hyE2tiTv1dwTAUG5GdvwR5ONsyI47jMPMhXR3tuEwcyEpkfuQmY7srSUiMhISQfhPfUawyL+aRx99lLS0NA4cOIBMJiMjI4PFixfT1NSEqakpAGlpabi7u1NSUoKDgwNnzpxhxYoV/Pa3v2XDhg1IpVLS09PJysrij3/8I+np6bi5ufHuu++ycuVKrl69yssvv0xVVZXqe2NiYvD19eX8+fO4urpiaGiIoaEhDz74IFevXuWdd97B3d2d+vp6Lly4wJw5c1i+fDn79u3j2Wefpbm5ecxl3L59O83NzRw7doza2lqCgoKYNWsW33//Pdra2rz22mscO3aMtLS0EW1uERgYqCrXWEnKbxpz2tuRaY9+B/VONPfKR080Au09+qMnugNGOvd2V/wWlS0je0qMhRWKbzS2/UvlZo3sgjzu8XbQEA6fH9ud29uZNlWz6wnQ0npvm6pDmWyr2R5//rU7e7SNxha/sd+JHYptU5rGmtrtmvXT7AnLRk90B3r6Nb9/ougd2X19NMwN2jTW1JZo1o46+zQfU6paNR8bfI/uGD3RCBjPc9dYs3Oah0Z27YYWGmtalPzrH+7eX31vEQOHcrOtXSM77dluGmv2mGj2I0uvMn/0RHeg31Tzaxq5+BWN7BZ9sV1jTcl469ETjUCn1RSNNTO0PTW2TczXbFzxnNGlsaZrb4JGdlm6mpczvkDz4zCtrZqtVbb7lo2e6A58Hm2nkd0ab83npoQS89ETjcCeUI0l/9f58Mz/dg5G5t+5Tu+EeLxI5CfjhRdeQEtLC2dnZywsLMYUfjk0NJSTJ09y9uxZPD09WbBgAX/961+xt7cHwNXVlf/+7//mzTffZPbs2XzzzTe88cYbat/h4+PDnj172LRpExYWFrz11lsAfP755zz88MM8//zzzJgxgzVr1pCYmIidnWYD+e1YW1tz8eJFMjMz2bp16z17+YiIiIiIiIiIiIiIiIj8ZyN6uoiI/JsgerqMjujpMjqip8voiJ4uoyN6uoyO6OkyOqKny+iIni6jI3q6jI7o6TI6oqfLz4d/5zq9E+IzXURERERERERERERERERE/g8hul786xCPF4mIDGFoeOnbX1FRUf/b2RMRERERERERERERERH5N0L0dBERGcLQB+DezsSJE/91GRkBiUTz7eheQfPoSpruzOpqaX50RkvDsmpLNa8jQUfzowsNdZod37opaK4pvcdQ57dobtH8uvT2aV6/Le2a2epoax4Ssr3PSCM7yRhCgN7Rdup0jewMtTo11uwXNCsnQGWj3uiJRmD8RM3DXRtKNesvxtrNGmtaj+sfPdEdMLDW8HiHtubjrkFRimZ2kvu4l6ar2VEzADR8plln+fCIOWNFS0+z/OooND9+oKehrdDaorFmv5Xmz6HT9JjQxW37NNZcfPx5jew69ceNnugOCL2azxPTbDWbmzp7Nf8J1Si31ciuq0NzzQman1KjulqzY75NNzW/pjOnaTZ+9t3HcVt9zaZDEZExIW66iIgM4U6hq0VERERERERERERERP5T6BePF/3LEI8Xidw3ly5dQiKR3DX08muvvYabm5vq7+3bt7NmzZq7fm9gYCDPPvvsXdPs27dPFY76X8FYyioiIiIiIiIiIiIiIiIiAuKmi8i/iBdeeIELFy7ck82RI0f4wx/+oPrbwcGBd999Vy3Npk2bKCgo+CmyKCIiIiIiIiIiIiIiIiLykyIeLxL5l3DrYbT3gpmZ2ahpDAwMMDAw0DRbIiIiIiIiIiIiIiIi/+cQfrbhizR/TtPPFdHTRQSA/v5+3njjDSZPnoyBgQGurq4cOnQIQRAIDg4mNDRU1TEbGxuZNGkSr776qtp3JCcnM2/ePAwNDfHx8SE/P1/12e3Hi27x+uuvY2FhgbGxMXv27KGnZ/BhXUOPFwUGBlJWVsYvf/lLJBIJkoGHiI50vOiDDz5g6tSp6OrqMmPGDL766iu1zyUSCZ988glr167F0NAQR0dHfvjhB43qTaFQEBYWhq+vL83NzZSWliKRSDhw4AALFy7EwMAAT09PCgoKSExMZN68echkMsLCwqivr9dIU0REREREREREREREROTfA9HTRQSAN954g6+//poPP/wQR0dHrly5woMPPoiFhQVffPEFLi4uvP/++zzzzDPs2bOHiRMnDtt0+c1vfsM777yDhYUFe/bsYefOnVy9evWOmhcuXEBfX59Lly5RWlrKjh07MDc3509/+tOwtEeOHMHV1ZVHH32U3bt33/E7jx49yjPPPMO7775LcHAwJ0+eZMeOHUyaNImgoCBVutdff5233nqL//f//h9/+9vf2Lp1K2VlZWPyrrlFc3Mzy5cvRyaTce7cOQwNDVXPevnd737Hu+++i52dHTt37mTLli3I5XLee+89DA0N2bhxI6+++ioffPDBmPVuUVyQQ1pyLIIgsGHLLhQd7Rw7sA9BEFizcTvRkadpamrAzmEaPv5L1GyLCnJJSYpDEAQ2bd1JR0c7R/Z/hSAIrN/0EAe/+4LxFpbMmDkbxxnOKrtrhTmkJV8FQWDdA48CoOho5/jBz0CAVeE7SI6/TEd7C4ZGcgKCV6lsSwqzyUyJBkFg1eY9A7ZtRBz+FEEQWL5hFycOfIT5eGumOrky2XH2fWtWXMskP+0KAgJL1j0FQHdXB2cPvY/VJEe8Ajdw8ps3MTW3wd7RDdupc1S22SWVRGcWIAgCe1YvpqGljTMJmZTX3eCptcHsPRGJjZkprlPtmD1lksrOzlqL2ZO1QSIhIqZL9f6E8VLWBRrw90MdLJ6nR78And0CcVmDG4ylRVlkp0QjCAIrNj0OQGdHG6eOfAKCwNL1u8hMvkJr0w1qK4t56MnfKzWtpDg7KIfx0/GD32djLmXNQj0+ONbJvBnayI0kWJtp8d35Ifkyl+A4QQISuJyhjOxipA+zHaSYy+FCWj9zHaUIAuhqw+VMZZqJ5hKmT1JufF5MG4xYYmUqIcxTi33n+nCfJsVAF7p6IKVoMGrM9fJMSnMuAwLzlz4NQH1lDmV50bQ0lBEY/hppl75AIpXS261g/tKn7ju/99OOsq83cbX0OoIAjy1worpVwd9jcnCxHscDblP5KqUIqUSCXE+bVc72Krusshqic64hAI+H+QJQWF3P28ci2fvERr69kkJDSzuOEy0I85jJUAoL8khJikcQBDZv3U5HRzuH9n+NIED4pgdJTIiluamRiopSnn72RZXdWMpZkJvGxdNHeP6Vv6ppVpdmUJx5BRBYuFJ5XWrLcyjJiaaxrpSlW1+nOPMyN2qvoWcgxyPgAZVtUUEuqUmxIAiEb30ERUc7R/Z/CQis3fgwRjI5B77+BHMLKxaHrlTZFeTnk5iUhCAIPPjgg3R2dvLlF19g7+DA0qVL+eH4cRqbmpjs4EBAYKBafvMLCkkYsH146xY6OzvZ99XXONjbExYawocff4qlxXicZ87Eacb0EWyTB2wfoLOzk8+/+gYHe3uWhS7hw48/w9JyPM5OTmq2UitbtB2U16on/ixItdD1XIzQ001vdhzaU+cg0TdA6O6iLydBTTOr4jrReaUIAjweMl95nWsaePtkNHt3ryE6r5TC2hs4Wpvj5+QwaFdZR3R+OYIg8Hiwp9Ku9gZvR8Syd+cKPr+SilQipbOnlz2L5w3XzC9HQODxYK9B2x+vsveRVZxMzedGm4LiuiZ+v2HRoF15LdG5pUq7UO/BvP5whb2PrQPgH6djsTGVs27B7J+knABaE+zRneYCEgmdl0+AVAsDvzCEnm66U6LQtpuGluVEbtZV0VuUNWhnbYf21FlIkNB1NQKkWuh5h0BPN93pMWjbOaJlboXQ3UVPWrR6fstric4tUeZ36UBZqxt4+4fL7N2zXlnWUzHYjJOzboHLmO0is4opud6IzECXjT6u6prVDUQXVirHhgA3qprb+dvFFOZMsmCL10yuFFRwMKWAv21ezO1kXyvnanoegiDw2LpQGppbORuXRvn1Bp7cEMaPV5NpaGnF0daG0AXug5pVtzQFHg90p6q5jb9dGNCc76zUTMrnb1uCh2nKZjky4/VnyX3xTRTF5Wgby5j28uMgkVD0xgdYrw5Gx8yE3uY2KvcdVq+jW2PgUp+BOqrn7eOX2fv4BiIziyipa0Smr8dGX/U6yissIj4pFUEQ2L5lI52dnXz69fdMtrdjechivjt8HC2plM6uLrY9EK6yKy3KUq01Vg6ZRyMOf4IgCCzbsItr+RlUlRcy0c6R2R5+KtuK4kzy0q+AILBk/eCa4czB97Ge5IhX0AYAzh76G6bmNqq/AcqKsshJjQIEwsKfGLBV8OP3f8PGdhrei9cTf+kYivYWDIyMWRC0FoD8ggKSEhPVxsAvvvwSB3t7li5dSmxsLBWVlRgZGrJ8+XK1OioryiIrNQoEgeUbn1CV9fSRjxEEgaXrd3P1/CEkUi26uxQsD1fWR1VJJoUZlxEEgaA1T6vKefHIe1hOcmSufzgxpz9DIpWibyDHfeF6laatpZSZdloggbOJvar3rc0krPLV46MTXazy0aWpvZ/S2n4q6gbn/uKCHFKTlfPErXXr0QNfgCCwZuM2oiJP09x0AzuHqWrr1vvJr6Zz/1jmw9TL39PeUo/lpBk4e6pfGxGROyF6uojQ3d3Nn//8Zz777DNCQ0OZMmUK27dv58EHH2Tv3r1MnDiRvXv38tJLL/Hyyy8TERHB119/jba2+p7dn/70JwICAnB2duall14iJiaGrq6uO6iCrq4un332GbNmzWL58uX8/ve/5/3336e/f3hoTzMzM7S0tJDL5VhbW2NtbT3id7799tts376dJ554gunTp/Pcc8+xbt063n77bbV027dv54EHHmDatGn8+c9/pr29nYSEhBG/cyRqa2sJCAjAxsaGEydOYGhoqPb5Cy+8QGhoKDNnzuSZZ54hOTmZV155BV9fX9zd3XnkkUeIjIy84/d3d3fT2tqq9urp6QYgJSGa9Q88glxuQmtLE9kZSfj4L2HhojAy0xIIXRlO2MpN1FaVD/vepPgYNm7ZgVxuQktLM1npKfgGLCZgcSjpqUmYmI6jt2d4aMDUhCjWbd6NbEATICcjEW//UPyClpGVHk9dbSVhq7dSf71azTYj6QqrNj2GkdyUtgHbvMxEvPyW4h24gpz0OIxNzOnt7fnJNHNTLxG87kkMZaa0tzYCoKdvhG/ow6o0MhNz+nq7h5X1cnoej61ahInMkMa2DsabyLGzMqehpQ0tqRRzYxndvb3D7Fym6hAR201HZz8yA6Unlp4OTJ2kTWmNcnPCRCYhMrmbWZPV+05m0mWWb9yDkdyEthZlfvOzEvD0Xcr8gJXkpccx338FFja2eAWsUNnNmqzN6fgeOroEjAY0dXVg6kQtyq4rNZPy+2hoFkjMU8/z9IkSLmf209kNhgNhEju6oLFN+V39AmhJlWXoHHJpnGylRKb3o+gSVHa62mBvJaGyQekNZyaXEJPTzzi5untoSXYk85c+hb6hKZ3tynJaTHJmXvCj6BuZcbO3m/7+Pnq62tE3NPlJ8ns/7ehKSS2PznfCxECXJkU3WhIJpvq69PYL9AsC9e1dbHWfSnRpnZrd5exi9oT5YmJkQGO7AkV3DynFlbjY2wCwxd+DrQFzKatr4nYS42PYtGUbcrkxLS3NZKansjBgMUGLQ0hLTSJw0RJsJkwkMChEzW4s5XT3XIjd5OEhrYsyIlm48ikMjExRtCmvi7WdM95LH8VQZkZfbze2jp4o2hqRSrXUbFMSrhK+ZScyY6VuVnoyvgHB+C9aSkZaIrFRF3Ce4zFMMz4+nq1bt2Isl9PS3IyBgQFr1q5Vfb5q9WpWr15NVdXwkMJx8Qk8tOUBjOXGNLe0YGBgwNrVg5tl40xN6ekZ3kcBYhMSeWjLZoyN5SrbdasHN4NMx41sqz3ZmZ74swhdCiQGRmjZTx8MCd3fj9TEnN7UK0iNh2/cX84pYc+S+ZgY6dPY3qlsDyXVuNhaAXAmowgD3eHhUS/nlrFn8TxMDG/Z9ZJSWoPLJEsA+m72097Vg7HB8Dinl/PK2BPsqW5bUqPSXOE+A1tzE1a4zxie19AFmBgOabvXqnCxU865Z9IK8Jw2aZje/ZQTQHe6K51XTiIo2pEYytCZ6oxER5lW6O9H13kuQs/w8VpnmgvdV0/R39mBxECG9uSZSFTX5SY3K4qQGMpBGL6uuJx9jT2h3gP5HShrydCy5uM5bXho39Hs5k6ZSGO7Aq0RwndfKahgT4AbpgZ6NHZ0oS2VYGqoR+/Nm/QLAv7TbZlhNXKY3SupOTy6NgQTmRFNre2MNzXG1no8N1ra0NKSsjnEjwdCFlJWWz9cM9ANUwP9AU0ppgZ69N7sH9S0HvmGU3t2Idd/OK/62zxoAdX7T1L19THGB/tiOMWOknf3Yeig3iYuZxezZ6nPQPsb0o7sB+po6iRlHUmHHyGISUhi2wPhan10w6rBH7Y3b/bRruhALlc/sp6ReIWVG/cMrDWU41heViKefmF4B64kNz2OpJiz6OoNP5Kem3qJJeuexFCuvmbwWzq4ZkiPO8VUZ69httkplwgLfxwjmckQW0MClj2oStNwvYKgFdu4UVepeu/WGCg3HjKODQkwMXv2bFqam5FqqY+5MLBmCH9craz5WQnM8wtTrhky4rjZ10dXRztGssG5ND8tksDVT2EoM6VjSDkXhAyWs7X5Ot4h2ynMvKKm6WyvxdmkXhRdAkb6yvd0tWGKjRblA+uNtk4BHa3h1zQl4SobHnhENT9lZyTj4x88sG5NZOnKcJau3EhNVYWa3f3kV9O5fyzz4bxFD+G5+GEar5cMK+u/G4Lw83z9JyJuuohQVFSEQqFgyZIlqmevyGQyvvzyS4qLiwEIDw9n7dq1/OUvf+Htt9/G0dFx2PfMmTPoLWBjo/xxUVdXNyzdLVxdXdU2K7y9vWlvb6eiouKONqORm5uLr6+v2nu+vr7k5ubeMa9GRkYYGxvfNa+3s2TJEqZNm8b+/fvR1dUd9vnQ77eyUi44XVxc1N67m94bb7yBiYmJ2uvzve+OKW+KjnZOHvmaZWu3jLE0g6wN38rajQ8Sd/Wy6r3E2EiS4y/fxUqJZOD8pWTIOcyUuAukJtx5c+kWYeu2E7ZuB8mxF+5bMyvxHDnJoz+0OXDFLgJX7iYr8dyoaRfOmcE6/3nUt7SxI8yfncsCuJCSrfrc1VEH12nDf0xMs9VGX1eCg40WdlZa5Jf1EeCuy9DfdKlx50kfQx0BFGUnM32W8o73nKnazJk63Flx2kQt9HQk2FtpYWupHOKnTdKiqHLQK8XJVoKT7cjDf2GVQEphP3ID6OmDSxn9GA90U2c7CTPthi+oHKwl6OnApPESJphL4NaEOWTiLMo4y7XM88NsAQpTT2Ht4IquvgwdXQMWhP2C9pbr953f+2lHI2ElN+DXgXOYZGJI9vUmvOws2J9+DQOd4YvioSQVVdDR3UNmWQ3Z5bW0dXaz72ICDwfNu6vdncjOTGf2HDfV32Mt50jkp5ylIG3k65KbFMHEKW7o6cswMDJhcfhL9PbeeSN9JIoL88jJSCEnM/We7Do6Ojh86BDr1q8fPfFtbApfz+aNG4i+GnPPtps3rGNz+HqiYmLvmk4i1aK/vpqbtWUDHjAjNPo7kHStio7uXjIrrpNdcZ3O7l42+8whtvDuc19SSbXSrrKO7Mo6DHR1eHKJJ9dbO0bXLKmio6dHqVmpnHuSS6rxnDLh7nbFVcq2W15L9kB+E4sqSSyuvKvd/ZQTlPXbV1tJX2Uxuo6zkejq0510CZ0pM0exk3Kzroq+6hJ0ps5C6O6kK/Lo4AbZXctaSUfXrbLWkl1+ncSiChKL7l7W2+2MDfV5YXUAXb19o2paGRvx0tL52I6Tk13dMGr621no5szawPk0NLfSpujky4hLPBQWMLrmsgVKzap711Tj1q+jUX4lJRVVDoyBtWSX36qjwDHV0e3o6+mzc+tm6htuqN5LibtA2hjm0e4uBUFhm8lJj1O9l5V4juwxrBkqr2VRnJPAtdzBG3Tp8efJSLw4qu2tI/G3/h0Lcrmc3bt309OtvtmYFn+e9DFo6uobsGLzkzTfUM6lOclnyUsdeawfyhRnH+IvfI3OkM0plylazJ4yfL0xdaIWeroS7Ky0mGQhJTK1l4upvcyZcvc58XaU69ZvWL520IvyfvKr6dw/1vmwq7ONuLOf4rVk56gaIiK3EI8XidDe3g7Ajz/+yMSJE9U+09NT3kFTKBQkJyejpaVFYWHhiN+jozO4qLk1sYzktfJzYGheQZnfe8nr8uXLOXz4MDk5OWqbKSN9/626uP29u+m9/PLLPPfcc2rvZZcrF9buXr4c+e5TBCA1MQZP7wCOHdgHwOrwbfztrVeY7jyH/Jx0XD0WqH3HXC9vDn67DwGBlIRYvHwWcmS/8pk36zY+yIUzJ2mor8PWzkFl4+kdhJm5JUe//wQBAWOTcVy5cJJ5CwKVbprAqg076Onu4tTxbxlvZaOy9ViwmHHmVpw48BGCICA3GcfViz/gPj+IiMOfArBs/SNEnT9GY0MNE2yn3LfmbM8lmJhZcf7oP0EQkBmbkXTlKHMXriHpyhEaakpxnO1NUVYczTeqsZw4Va2O/Oc4sffERRAgOiMfJ7sJxGQVUn2jiSfWBHM0KonaxhYm21iobNILe2lu6yfMWw8J0N4psGCWLnHZPWRf60NPR0L59ZvMmqyNjraE5PxBVwz3BcGMM7ci4uCHCALITcyIjTyOm9ci5fEiYOm6R2htvoHc1EzVnjKK+2hu7yfUSxeJBDo6BbxmapOQ20dO6U30dHWpqOtHbiihTaG+IM6rEGhV3MTfRYoEUHSD6xQJNY0C0yZIMTWCyHSlJ8sCJymdA2u+nHKBFsVNglyVGyCKbnCfJiW1qJ+CSgE9HQnVNwSsTAV8nKU0tQ/qTpsTgszEmoQz/0AQBAxkZuQmHEE2bgI58Yewn+lPd2cbXR3NpF7ap+bpoml+76cdASx0sOaj+HxAIKr0OnNsxnGpuJaaNgVP+ziTVtNId99NQhzVx03/WVP58HQMCAJR2ddYPX82/rOmoujuYZadNU98eAi3yRNJvVaF78zJarbzvLzZ/+0XACQnxDHfx49D+78GYMPGB2luasTEdJza4n2s5SzMy+BaYQ5xUedYsFDpwj3DIwT5OGuiT/4dQQBDuRkZMUcwNrMh/ephpsxaSFdnG9nxP9CtaEPfyFgtvx6ePhz67nMEQSAlMRYvb/+B40WwduNDePstou56DZlpSWp2XvPn8+033yAACYmJBAcHc/bMGaqqqnB3d+fvf/87zs7OZGdnM3fuXDXb+V6efP3t9wgIJCQksSR4EWfOnqeyuhoPdzdSUtOor2/Azm64l8ICz3l89d1+EATiE5MIWbyI0+cuUFVVzVx3V1LS0qmrb8D+Ntu+khx0vZaARIKWgzN9xZnozQ9By3IiPelXQUcXHXd/+luHey/5z3Tgw3MJynaUV8rqeTPxnzlZ2R5srfCZYcdXV1KxNDZSt3Oy48MLynqLyi9j9Vwn/J3sUXT3MmuSJZG5pXwVnY7JCJ4u/k72fHghEYShtg4q2xttCsxkhsN+BPo7T+bDs3FKu5wSVnvNwt95stLO1opZtlZUNbYQXzB840TTcgL0FmRg4L8ckKDr6EJPXhoGASvAxo6uxEgkegbozw+mv7VZ3a44Cz2fpSCRoDN1Fj0F6ej7LUPLypbulMvoui9EomeA0KUYnl/nKXx4Jk6ZX1VZpwzk15pZttYDZS2/J7v9V9Np6+we0QNpoeMk9l5JRxAEoooqcZ1oQWR+OdUtHTyz2IP0yjqyqhs4k11C6Cz1sWGhmzMfHTurvDbpucy0n0hMZj7V9Y08vn4p//XPr3F1nExqfik+cwY9mBZOn8Tey2kIAkQVVuA6yZLIvHKqW9p5Jngu6RV1ZFU1cCarhNDZ6pr6k6yVHi1T7eksraTm8Gnl8SKg6C8fomWoz+RntqEoU/dIU9aR8jhJVM41VnvNxn/WFNUYuD86TVlHhsPryNtzLl98fxAEiEtKIXRRIBHnL1JZXcNctzm0trVx8PhJjId4uijXGpacPLAXAQG5iRkxF4/jPn8REYeV82jY+kfoVHRw/sRXjDO3VNkOXTMIt68ZLh+hvrYURxdvlm/5FY31VRRlDW7Ius4PxtTcitOHPkAQQGZsRvylY3gFrCb+0lHqqsuYMceb8Va2RP74JWYWg3PFfC8vvvn2WxAEEhMSCA4O5szZs6oxMDExkfaOjmFBKNzmB2NqNrBmGCjrrTXD6SMfAxC6bhcXTnzJxZNfYTjg6eI8NwTjcdZc+uEfIAgYGZuRGn0EN9+1pEYd4cb1UqY6K4+C9fV0M9tzmUoz89pNmtu7WTJPBwlKL1PPGdok5veRW3YTPR2orO/Ha6Y242QSrjeprzncvXw5/N1nCAiqdevRA8p5bk34w7z/1qtMd3ZRW7feT341nfvHOh8e//iXTJrqQWVRMlNmLRzWhkVERkIi/HwfWyzyL6KtrQ0LCws+/vhjHnrooRHTPP7441y6dIn333+fZcuWcebMGRYtUp4Dv3TpEkFBQTQ1NakeapuWloa7uzslJSU4ODjw2muvcezYMdLS0gDl8Z4TJ05QWVmpij60d+9eXnjhBVpaWpBKpQQGBuLm5qYKEz19+nQee+wxnn/+eVW+9u3bx7PPPqt6loqvry+zZs3io48+UqXZuHEjCoWCkydPAsoNj6NHj7JmiBunqakp7777Ltu3b79rXQ0t6x//+Ee+/PJLLl26hLOz8vknpaWlTJ48mdTUVNWDg0eqn9vzPRaSCxrHnPZ2dKUju9qPhc4+fY3sum5qvqerr3Xvd78AqlrvLULWUEK7j2hs+6v4JaMnGoF1oZrVLcAPFzW7pmbmmmv29mk+XVhbjn6neSRuNGrWFgDC5g3/oTUWnC8Mf67UWNGeOvz4zli4Nm3Z6InuQHvf8B+xYyWn1mT0RCPgNlHzB4HLtdo0stPu13wck4xwvGSsjIv4RCM7HYfJoye6E30alnWEIy1jZgSvzTFz8+boaUagIz1DY0ktPc3yqz979uiJfmKEJs3n75uOw2/sjBWt4qzRE43AxW37NNZcfPz50RONQOPUBaMnugMFvcO9r8dKc6eG7UhHszYPMF2umUf3tY6Rj/aNhfo2zft3Urpmc+nW4HvzjBxKfv3Yn7E4lKnmrRprajofbg/UWPJ/nfdO/Dy3AZ5Z+Z8XvUj0dBFBLpfzwgsv8Mtf/pL+/n78/PxoaWnh6tWrGBsbM378eD777DNiY2Px8PDgV7/6Fdu2bSMjI4Nx40Y+ezwWenp6eOSRR/jtb39LaWkpv/vd73jqqaeQSkdeNDo4OHDlyhU2b96Mnp4e48ePH5bmV7/6FRs3bsTd3Z3g4GBOnDjBkSNHOH9+dBfFe+Xtt9/m5s2bLFq0iEuXLuHk5PSTa4iIiIiIiIiIiIiIiIj8+yJuuogA8Ic//AELCwveeOMNrl27hqmpKR4eHrz88sts2rSJ1157DQ8P5cMQX3/9dc6ePcuePXvYv3+/xpqLFy/G0dERf39/uru7eeCBB3jttdfumP73v/89jz32GFOnTqW7u3vE2PJr1qzhvffe4+233+aZZ55h8uTJfP755wTeFv3ip+Kvf/2r2sbLSM93EREREREREREREREREfm/iXi8SETk3wTxeNHoiMeLRkc8XjQ64vGi0RGPF42OeLxodMTjRaMjHi8aHfF40eiIx4tG5//i8aJ3f/h5bgM8u+o/73iRGL1IRERERERERERERERERERE5H8A8XiRiMgQ9uzZw9dffz3iZw8++CAffvjhvzhHg9zsv7cQfEPpGT3JHdH0/nDvfeRXR6rZHaSuXs33kSU3NfeokBkPj8AwFqwNhkc6GSv9gmbeDfcTUGyiteZ3ykzlmt1NUXRq3o6KGoxHTzQCs93ma6zZZajZc64UNw1GT3QHOno1vy7tCs2uixmah5qt77PSyM6aqtET3YEaQfM7xJZTp2lk1zxN8zv3plWZGtkpLKdorGlYna+xrWCkmQed0VwPjTU1pV+u2R10gD4jze6E6ypGD+t9JyQ378PDa7y1RnaaeqsAXFj9jkZ2XmlfaqzZpNB8DGxq12yOMZVpfie+Q9DMK7dJoZnHKEBHl+b5dZ2l2XqjtUfzNVljq2b5nWGh+Vqu+34WyyIioyBuuoiIDOH3v/89L7zwwoifGRtr9gNORERERERERERERETk50T/z/N00X8k4qaLyL81t4eVvl8sLS2xtLS84+cjhX8WERERERERERERERERERkJcdNF5F/Ka6+9xrFjx0hLS/tJvu/IkSPo6GjubikiIiIiIiIiIiIiIiIi8j+FuOki8m9JT08Purq6mJlpfjZbRERERERERERERETk/yJiDON/HWL0IpF7pr+/n7feeotp06ahp6eHnZ0df/qTMsTqiy++yPTp0zE0NGTKlCm88sor9PYqHwK3b98+Xn/9ddLT05FIJEgkEvbt2wdAc3Mzu3btwsLCAmNjYxYtWkR6erpK87XXXsPNzY1PPvmEyZMno6+vfGhfYGAgzz77rCqdg4MDf/7zn9m5cydyuRw7Ozs++ugjtfzHxMTg5uaGvr4+8+bN49ixY0gkEo28bxQKBWFhYfj6+tLc3ExpaSkSiYQDBw6wcOFCDAwM8PT0pKCggMTERObNm4dMJiMsLIz6es1DroqIiIiIiIiIiIiIiIj8/BE9XUTumZdffpmPP/6Yv/71r/j5+VFTU0NeXh4Acrmcffv2MWHCBDIzM9m9ezdyuZxf//rXbNq0iaysLE6fPs358+cBMDFRRgIIDw/HwMCAU6dOYWJiwt69e1m8eDEFBQUqb5aioiIOHz7MkSNH0NK689Pm33nnHf7whz/wX//1Xxw6dIjHH3+cgIAAZsyYQWtrKytXrmTZsmV8++23lJWVqW3a3AvNzc0sX74cmUzGuXPnMDQ0pLm5GYDf/e53vPvuu9jZ2bFz5062bNmCXC7nvffew9DQkI0bN/Lqq6/ywQcf3LPutcIc0pKvgiCw7oFHAVB0tHP84GcgwKrwHSTHX6ajvQVDIzkBwatUtsUFOaQlxyIIAhu27ELR0c6xA/sQBIE1G7cTHXmapqYG7Bym4eO/RE0zfUBz7RDNEwc/QxBgZfgOCnPTuHj6CM+98le1/JYWZZGdEo0gCKzY9DgAnR1tnDryCQgCS9fvIjP5Cq1NN6itLOahJ38/oJlNRnIMwkiaCKzcsJOYSxG0NDUwycGRBQtDVJpVJZkUZlxGEASC1jwNQHdXBxePvIflJEfm+ocTc/ozJFIp+gZy3BeuV9lmlVYRnVmIgMDjK4NoaGnjdGIW5XWNPLVmEYejktGSSlF09bBnZaDKbpKFBCdbLZDA+eTBp+dbj5Ow3FuHTyN6cLaXYmEqpatHID53MEJTYUEeKUlxCILA5q076Oho5/D+r5XXadODJCXE0tTUSGVFGU89+6LKzs5KyiwHbZBIOBXXrXrfxlzKWn99/nlUweK5uggC6OnAqfjBR/NPMJcwfaIEJHApXRnSSKYPsydLMZfDhdR+PBylCAJ09gikFStvh9SWZVCacwUBAe8wZd3WVeZQlhtNc30piza9TkFKBIq2Bm7UFhGy5Y2f5LrUV2ZSkX8FBAGP4KeU7aGtnmsZEbQ2lDE35FlqSxJprr+Grr6cmfM3q2mCQOBqpWZNWQ7F2dHcuF7GiodeIzPuBJ0dLegbGqtpZpdUEp2RjyAI7FkTTENLG2fiMyi/3sBT60PY+8NFbMxMcZ1mx+wptiq7nOJSYlKzEATYHb6C/JIK4jJyqKip46VdWzgXm8SN5lZKqmp4Zc/DDKW4MIe0pBgQBNZv2T3QRz8HYHX4dvJz07lw6ii/elU9QkhpURZZA/1s5ZB+FjHQz8LW7yIzOYqWpgZqK6/x8JOvq2yvl2dSmqOso/lLnx6o7xzK8qJpaSgjMPw10q98hUQiRc9AjvP8wTrKLygkISkZQRB4eOsDdHZ28vlX3+Bgb8+y0CV8+PFnWFqOx9nJCacZ0wfLOcpYlJ8zUM7fDY+EkldQRHxyCoIgsH3LJjo7O/n06++ZbGfL8tBgzkVeobGpibKKSn79zJM/Sf1mldcSnVuqHBdCvQEorGng7R+usPexdQD843QsNqZy1i2YrWabW1hMfHIqgiCw44FwCq6VkJiSQWVNDc8/votzl6Npbe9AZmTI8uCgQc3SaqKzixAEeHyFv1Kzqo63D59n7y+2cDw2nRZFF3IDPdb6uKlp5hSVEJuSgSDArk2ryb9WRnx6NhU113nx0YfQ1tbmo++PYT3ejFXB/oOaZTVE51xDEAQeX+an1Kyu5+2jkex9ciOXs4o4eDWNvz+2Ydh1ySqtIjqrSGm7MpCGlnZOJw2MnauHjJ3dPexZETBC/ZYoy7p0oH6rG3j7h8vs3aNsb/84FYPNODnrFrjctx0M9O/MAgRgz6pFyv6dmEn59Rs8tTaY9OIKiqquM22iFX4ug203u7iMmLQcBEHg0Q3LyC+tIDYjj4rael7euYnvz1xGKpEgMzRgVaB6BKusyjqiCyqUdbR4njK/tY28fSqWvTuW83lUGlKJlM6eXvYsmque32sVyvEIhoxH6cr8rg9BbmjAB0fPYW1mytoAT/Vrml2sbLvLFg7UUR1vH73I3ic3K69pdCp/3xM+/JqW1yrbA/D4Up/B9nD8Mnsf30BkZhEldY3I9PXY6OuqZiub5ciM158l98U3URSXo20sY9rLj4NEQtEbH2C9OhgdMxN6m9uo3HdYZZdbeI3YlHQEQeCRzesouFZKfFomlTXX+dVj2zl25iI3mlqY6mBLsN9g/VZcyyQ/TTk3LVmnnCO6uzo4e+h9rCY54hW4gZPfvImpuQ32jm7YTp2jsq0pzaA46wog4LdCOQZer8ihJCeaxrpSQre8jpaWDlEn3sN43ARc/cKH6YJAsJrue1hPcsQzMJyT3/xlQNddpVtUkKua9zdt3UlHRztH9n+FIAis3/QQB7/7gvEWlsyYORvHGc5qdVt5LZOCdGVZF68d1Dx/+D2sJjoyLzCctKs/0N7SQF11Met2/UlVzmvZynnUd0g5S3OiaaorZclAOaNPvIex2QTm+A6Ws7o0g6JMpa3/KqVtbXkO17KVdRS29XVSrnxPe0s9lhNnMMtrucq2tCiLzJRouH1+OvwJgiCwbMMuruVnUFVeyEQ7R2Z7KMee6+UD6w1BYMGQ9UZ5nnK9EbTxddIu7UMi1aK3W8H8pU+pNIsLckhNjoUhc8zRA1+AILBm4zaiIk/T3HQDO4epauvd2rIMSrKVdeuzbECzIofS3Gia6ksJ3vw65XkxNNQUMN5mOpNnqY9lIiJ3QvR0Ebkn2traeO+993jrrbfYtm0bU6dOxc/Pj127dgHw29/+Fh8fHxwcHFi5ciUvvPACBw4cAMDAwACZTIa2tjbW1tZYW1tjYGBAdHQ0CQkJHDx4kHnz5uHo6Mjbb7+Nqakphw4dUmn39PTw5Zdf4u7uzpw5c0bMH8CyZct44oknmDZtGi+++CLjx48nMjISgG+//RaJRMLHH3+Ms7MzYWFh/OpXv7rneqitrSUgIAAbGxtOnDiBoaGh2ucvvPACoaGhzJw5k2eeeYbk5GReeeUVfH19cXd355FHHlHlaSS6u7tpbW1Ve/X0KH9UpyZEsW7zbmRyE1pblCGHczIS8fYPxS9oGVnp8dTVVhK2eiv116vVvjclIZr1DzyCfMA2OyMJH/8lLFwURmZaAqErwwlbuYnaqnI1u7SEKNaOoLnAPxTfoGVkp8fj5rkQu8nTuZ3MpMss37gHI7kJbS2NAORnJeDpu5T5ASvJS49jvv8KLGxs8QpYMaiZGMWa2zRzMwc0A5eTnR7PkhWbWLJyM9ery9Q089MiCVz9FIYyUzpalZp6+kYsCBn8gdvafB3vkO0UZl5Rs72Skc+elYGYGhnS2NbBeBM5dlbm3GhtR1sqpe9mP+2dXZgYqYf4nWmnxfmUPhRdAreip+pqg4ONlIo65aZGSU0/MoPh7pxJ8TFs2rIdudyElpZmMtNT8QtYTODiUNJTkwlYFILNhIkEBIWo2c2erMOp+B46OvuRGSjDK+rqwLSJWpTVKjd1tKSgryuho0tddMYkCZcy+unsBsOBiNftXXCjVUBmIKFfALkhxOb2M33i4FRRkh3JgrCnMDAyRdGurFvLSc54LnkUA5kZN3u7mem5GpPx9sz0XP2TXZfy3Eg8Fj+JnqEpnQO6hnILjM3t6WxvQCrVwnryPLo6GpFIB/NbkK7UNJCZ0tGmtLOxd8Zv2aMYyc3o6+2msb4C79AdNDVUqmleTsvlsdWLMZEZ0tjarmoLDa3taEmlmBvL6O4dHp4yKjmTXRtWYCI3oqm1jRmTbdm2OpRxxjK6e3sJWzgfW2sLwhYOD02dmhDN+gd2ITMe2kdD8AsKIystAQ9PP+ynOA6zy0i6woqNe5DJTVX9LC8rEU/fMBYErCQ3PY75/suxtLFl/pB+duuazl/6FPpD6tZikjPzgh9F30h5TTtaruMeuJ2yXPXrEpuQyENbNmNsLKe5pQUDAwPWrV6p+tx0nCk9PcND3o42Fnl4+WE/Zfh4otRMYtsDGzGWD2puWDW4wF8S5M9EGxuWBA1fDGtav5dzStgTugATQwMa2xUountIuVaFi50yJO+ZtAI8p40cljomIZntmzcM5LeV6VMms3XDakyNjenp6aW69jqbVi+n9nqdumZmIXuW+2NiZEBjWweKrh5SispxcZgAQEVDEw8vnk/VjeZhmtFJ6TyycTUmchlNLW3MmGLPw2uXMc5YTndvL+djEpk722l4ObOK2BPmO6A5UM7iSlzsbQAImD0Np4kjh/y+klHAnhUBmMpujZ0y7CzNRh07AS5nX2NPqDcmRvqD9VsytH7z8Zxm+5PZAVzOyOexVYswGTrWWw7273NJWRjoDQ9FHJWSxe71YYP928GW7auWYCpX9u/6xma2LAsiJi1nuGZeOXsWzcXEUJ/Gjk4U3b2klNXgMkn5AP++m/20d/VgbKA3vH7T83hsTTCmMkOaVOPReG60tKEllXI2IYN5TsNDhl/OKmTPMj/1a1pUiYu9sh0FzJ6G06SRr+nl7GL2LPVR5ndou7dX1u/cqZNobFegJR0e3rc9u5DrP5xX/W0etIDq/Sep+voY44N9MZxiR8m7+zB0UO83V5NS2blp7UDbbWX6FAceWrcSU2M5Pb29bFgeQviKECqqa9XsclMvEbzuSQxlprQPmV98QwfnF5mJOX293dxOUWYkfisG5rWBecLK1pkFoY9iKFPOE7nJEdhNHz5m56VGjqjrF7pNlUZuYk5fr3o84qT4GDZu2aGa97PSU/ANWEzA4lDSU5MwMR1Hb8/IMYzz0iJZtPbJYXOpT8igppvvKsys7HDzHXLjLTMS3+XDyzk/9FEM5MqxPu8O5SxMj8R/pfpcam3njE/YoxjKzejr68Zz0UN4Ln6YxroSNduMxCus3LgHo9vnJ78wvAOV81NSzFl09dTHhpIs5dx0+3pjXvDgeqP/Zh89nW3oG6qHc09JuMqGBx5RrSGzM5Lx8Q8emGMSWboynKUrN1JTVaFmV5wVifcy9TqytHXGK0TZFm72dlOQehodXfV1/78rQr/ws3z9JyJuuojcE7m5uXR3d7N48eIRP9+/fz++vr5YW1sjk8n47W9/S3l5+Yhpb5Genk57ezvm5ubIZDLVq6SkhOLiYlU6e3t7LCwsRs3j0A0ZiUSCtbU1dXXKxWx+fj5z5sxRHU8C8PLyGvU7b2fJkiVMmzaN/fv3o6s7fFE2NA9WVsrFjIuLi9p7t/I0Em+88QYmJiZqry8++m8SYyNJjr88av4kSNT+HSuKjnZOHvmaZWu3qN5LGqPmSKTGnSc94c6bS0Mpyk5m+izPAc2LpIxBU9HRzqmjX7F09YOq93KSz5KXev4uVkqmOPsQf+FrdPSG/wC4HX+X6azz86C+pR0DXR2eWLWI602tqs9nOUiZ5TDc+2qKjRQ9HQm2llImjpfQ2QM/xvWhfWdHrTuSnZnO7Dluqr9dp2ozZ+pwZ0XHidro6Uqwt9bC1lJKTx9ExHVjKh8c7mfaSXCyG3n4L6wSSC5Ubg5dqxHwmqH8DoCi9LMUZ4xctwWpEVg7uKGrLwOgqiiBSdMGF273c11Ks85SlnthxPR2ToHM8AxH0VaPnoEJ85e9yM2BRXXuXTSzE08xaYoregYyJJKB/iIZvb8sdHVinb8n9S1t7FgWwM7lAVxIzh7V7nxsMrMdJ2NkoBx7UnIKmes88qbCvZIad2HM/awgO5nps+ap/i7KOMu1zJHrqDD1FNYOrujqy7Cd7kN61Ndo647eX4ayecM6NoevJyom9p7s7pf0rGzcXGb9j31/UnEVHd09ZJbXkl1xneyK6yQWVZJYXDm6MXAxOhbnGY4YGhqAapy+e/tLKixTapZWk11Wfc/j/PmYRGZNn4KRgQG5RSUkZ+WRkp1/d82iCjq6esgsqyG7vGZMOkMZHDvbMNDT4YlVQWpj5x11iyuVuuW1ZFfUkl1+ncSiChKL7l6/mtrdYuGcGaxbOI/6lnYU3T1sCppPXE7xqHbn4lJwmeaAkYE+XrNncODMFfT1h68NhuW3tIaO7l4yK+vIrqrHQFeHJ4Pncb21Y2z5dXVibYAnDc1tZJdUkpR3jaS8a3fXLCxXtqOy6nu+pklFlQO2tWSX12JsqM8LqwPpGmHzeVRu3X0Yw0MlLlyNZ9b0aRgaGNDeoeDbYxFsXhWm+jwr8Rw5ySPPEUMJXLGLwJW7yUo8p3ovP/Ushekjj4G5yRFMmOyGnr6M2tJMygviKS+MH6J7dky6ASt2D+ieHTXtLdaGb2XtxgeJu6q+FspOOkvuGDQBSvMSmeykXOMW3KWceckRTBiYv2vLBspZMFjOvJSzFKSNbJuTFMHEgTrqUrQRd+ZT5i/Zqfo8Je4CaWOYn7q7FASFbSYnPQ4YWG/cYW4qSI3A2l6ZX21dAxYse4b25toR094J5Xr3G5avfUD1XmHandc4+SkR2AzUUU93B27+WynLj7knTZH/24jHi0TuCQODOy+4Y2Nj2bp1K6+//jqhoaGYmJjw/fff8847w93Dh9Le3o6NjQ2XLl0a9tnQsMxGRkZjyuPt0YwkEgn9/f1jsh0ry5cv5/Dhw+Tk5KhtpoyUh1s/5G5/7255evnll3nuuefU3sso7UJXVw8zc0uOfv8JAgLGJuO4cuEk8xYEKo8XAas27KCnu4tTx79lvJWN2ne4e/ly5LtPEYDUxBg8vQM4dmAfAKvDt/G3t15huvMc8nPScfVQuu3O8w5inLklx4ZoRl04ydwFgZwY0FyxYQdFeRlcK8whPuoc8xcqXTXdFwQzztyKiIMfIgggNzEjNvI4bl6LlMeLgKXrHqG1+QZyUzNVXc3zXoSZuRXH93+MIDCgeYK5C4LUND94579wdHKlIDcNF3ela7nz3BCMx1lz6Yd/gCBgZGxGavQR3HzXkhp1hBvXS5nqrHST7uvpZrbnMrU6Wugynb0nLyEIEJVZwEw7G65mF1F9o5knVy2ipaOTr87Hqt2tzS7tp6Wjh8Ue2kiAji6YO12L5IKb5FX0o6ejTVWDwAJnLQx0JXR2qy8y53l5c+DbLxAQSE6IZb7PQg7v/xqA9Ru30tzUiKnpOLVNgfTiPprb+1k6XxcJ0N4pMN9Zh/icXrJLQU9HQkVdP3OmSghy10UxxNMlt1ygteMmAXOkSABFN7hNlVBzQ2DaRCmmMriYpkyvow1Zpcq2Os01BJmpNXGn/w4CGMrMyI4/gvE4G7LiDuMwcyHdnW309XZjKB+vlt/7uS4Os0MwMrEm9cI/EAADmRkFyUcZP8GZysIo2pqqmLvkF+TEfUtPVxt6+sYAzBzQvPzDPxAEASO5GWnRRzAxn0Bq1CGmufjTpWhjnIUtsWf3YWo+Ue26+Ls6sfeHCyBAdEY+TvYTiMkqpLqhiSfWLuHolSRqG5uZPEE9zLyfhwufHP4RBIGrKVlYjx/HD5FX8XabRbuik+6eXsxMjUfc5HH39OXI958iCAKpSVfxXBCodvylMC+T4oIcYqPO4a3qZ4sxNbfkx4N7EQQBuYkZMZHHcfdapDxeBIQN9DNjU3M13WlzQpCZWJNwRllHBjIzchOOIBs3gZz4Q9jP9Ke7sw2Am73dOLqr95cFnvP46rv9IAjEJyYRsngRp89doKqqmrnurqSkpVNX34C9nbq3wWhjUYGqnOfxXhisruk1ly+/O4iAQFxiCqGLAzl17iKV1UpNXR0dxpma/mT1C+DvPJkPz8aBAFE5Jaz2moW/82QU3b3MsrVilq0VVf+fvfMOq+rYHvYLqPQiiKAGBETEDihVQVAUEKw0FXtJ0+QaYzT5Ek1M7r25P2+MiWmmqGiMNaLGGnul9ypNEQvYQTqo+/vjwIEj4MGtaTf7fR6exLNnnTUze+2ZObPXmnW3lJicK810ujk6EL5tFyAQFZ+IiXEnDh49ifMgO8orKunWxYQdew9gaqL4UsGjvzVrD54FQeBseh7jXAfi0b8nldW19O3elfyi2/x4PIauRvrNdA4ZNIB1O38BQSAyMQWTTkbsP34WF/v+lFdU8tr0EIpu3iYuVdEbw6OfNWsPnQfgbGY+45z749G3B5U1tfQ170LKpWukXS7icGIWvg69FWTd+9vw7YHT9WNnbpOxs5T5Yz3rx87oFj1dPPpYsfbXaEBo0r9WMr1mpvQ1M63v38LnIgfgMaAX3+47CYKg+HzfKeHVcSNw69uTzUcj6dxRT7Gd9v34PuKQbFxIyqx/vqNxtetNeWUVADW1dYx0cWiu09actScSZP2bXcg4h1549DKX2VE3Y05mFfDj+VT0W/B0cR9oy3d7jyMIAmcb6puWQ9Hte7wycSRvhI7m+u17xGTkKersa83aQ+dktpuRxziXAXj0s37snl7ncEIWvoMU76msf2UhGmczLzLOqR8efev719yU7eeSKauqQU+reX01XjCVebT06E5VwVWKdh2WhRcBef9Zi5qWBpb/mEHl5WsKcm6D7diwYw+CIBCVkIKJsREHjp/GxX4A5RWVvP/p1/S37UlqVjbO9rIXXP0cR6JvaMKx3V+DIKCjZ0j8md0Mch9P/JkIbhcV0LOfK3np0ZTcuU7nbj3k+nrZj0K3oynnD3yJIICWriFpUbJ5LfX8Lqz6yuY1r8CllN65SkFW4wZyP8dR6Buacnz3VwgC6OgZknBmNw7u44k/s4vbRQVY93MjLz2KkjtFdO5mLZcd5OTKzi3hCAgkxkbh5OZOxPYfAZgYMpXjv+7n9q2bmJlbKPRP38Gj0O9oyok9X4EA2nqGJJ7djf3Q8SSc3cWd4gJ69HOjfXt1tPUb52Gb+nZGHmxsZ3pUBLqGXUiL3IVlfTs9J8raeflCYzttHWSyZ/fLZLV1DUmJjEDfsAsp53bRo5871ZVl7P7+DcysHbiSl0CPvrJQNgeXEXQ06sz+Hd8iUD8/ndiLvfNwDu6qn58C51BVWcGxfT/S0Ug2nzasN2IOfwnI1huZMRHoduxCZvQuutevN6orS0g6FY76Y54u9k5D2LVVFo7eMMfs3rERgPHB01mzcjk2fforrHd72sl0Rh2qX+PoGpIRLdOZHrULyz4ynRZ93Ek4EY6OfsseYhISLaEiCNK5xRJtp7q6GkNDQ9asWSMPKWpg1apVfP311wreKXPnzuXnn3+Wn3Xy73//m61bt5KWliYvc/ToUfz8/MjLy8PCwqJFva2lmvb09MTOzo7PPvsMkB2ku3DhQoVzWuzs7Bg/fjwffPABa9euZdmyZVy9ehV1ddkiYd26dcydO5ekpCTs7Oye2P5Tp07h5eXFvXv3+Oc//8mmTZs4deoUffrI4m0LCgqwtLRU+K6mMg2bSOHh4SxcuFDeL20h9kJpm8s+jprqQ+WFWqHukQi3DKCirvkirK1otWvZpVYZBXd1RescX7dNtOwHOeNFyU0fXiJa59r9bduEfBxDw6fzVGiKaWfx6dkNdMVNNVeKxU9RL5g8nadXA+NVIkTrrNXqKEouT8tetM6yWg3lhVoh44o42bE9L4jWeUsQt1A15ZryQq1QJLQc+tMW+uWKGxtKrF2UF2oFg2tpygu1QGXn5uElbUXr+pO9Xp6E0EGcHalUlonWKZZHuuKzHj7Qbr7B1RY6XEwXrfNhN0vRsmrlItcND5qHBLaV4+Oe/KKtNZySN4nWea5isPJCrXCvXNwax0BH/Mu8nobiEilcuK3c27s1SivEBzd0EPmK3tyoSrTOjCvi1iquPe6I1hlXYCRK7qVRysv8WVm56/m+lH5eLAn83wvG+d9rkcRvioaGBkuXLmXJkiVs2rSJ/Px8oqOjWbduHT179qSwsJBt27aRn5/PmjVr2L17t4K8hYUFly5dIjk5mdu3b1NTU4O3tzeurq6MHz+eI0eOUFBQQGRkJO+++y7x8fHPtf5Tpkzh0aNHvPjii2RlZfHrr7/yySefAG0LLWjKJ598QlhYGMOHD5cfJCwhISEhISEhISEhISEh0YC06SLx1Cxbtow333yT5cuX07t3b0JDQ7l58yZjx47ljTfeYMGCBdjZ2REZGcmyZcsUZAMDA/H19cXLywtjY2O2bt2KiooKBw8exMPDg1mzZmFjY8OkSZO4fPmy/DyU54Wenh779u0jOTkZOzs73n33XZYvXw6gcM5LW1m9ejUhISEMHz6cnJyc51pXCQkJCQkJCQkJCQkJib82UniRxN+en376iVmzZlFanwXjz4oUXqQcKbxIOVJ4kXKk8CLlSOFFypHCi5QjhRcpRwovUo4UXqQcKbxIOX/H8KL/+/nPGV60NOh/zy9EOkhX4m/Hpk2bsLKyolu3bqSkpLB06VJCQkL+1BsuEhISEhISEhISEhISEn89pE0Xib8dxcXFLF++nOLiYrp06UJwcDD/+te/AHj55ZfZvHlzi3JTp05l7dq1v2dVFWivJv7N00OR3iogPgZRQ01ECsl6VFTEeTd01BbfR+Udeigv1Apd7ot7yxtZ0EV5oVZwdxb3dkJMuuoGNNqJ71+xqJuJr7C5fokouboKcW+zAR60F7d5+/MZ8Zu+rw3LFS1r1ktHlNzth52VF2oFy5pM5YVa4LKGrWidtQ/FL3fqTMV5GrR7UC1aZ1Wn7qLkbmiJ94roZiz+rXSlVidRciqC+LesWuU3RMnVqYv3iKzQFPcmvH1/8c/Ls9iRmra4+lZpiPPYA/EeK7F200Xr7JWlPCVxa1xuL857xExXvEdF9wP/FSVX4bNctE7NDuK8YwGK74kbP9upin++jQ1ErnFUxHt223QROwZKL20llCNtukj87ViyZAlLlixp8dqHH37I4sWLW7ymp6fX4ucSEhISEhISEhISEhJ/JR49kk4Z+b2QNl0kJJrQuXNnOncW/0ZKQkJCQkJCQkJCQkJCQqKB/71TaiT+loSHh2NgYPBUMhEREYwaNQojIyNUVFRITk5uVqa6upr58+djZGSEjo4OgYGB3Lih6NJcWFiIv78/WlpadO7cmbfeeosHDxRDa06dOoWDgwPq6upYW1sTHh7+lC2UkJCQkJCQkJCQkJCQ+Kshbbr8DaitFZcJ5q9CXZ24cyYqKioYOnQo//d//9dqmTfeeIN9+/axc+dOTp8+zfXr15k4caL8+sOHD/H396e2tpbIyEg2btxIeHi4PA01wKVLl/D398fLy4vk5GQWLlzI3Llz+fXXX0XVW0JCQkJCQkJCQkJC4lkQhD/n3/8i0qbLX5CysjLCwsLQ1tamS5curF69Gk9PTxYuXAiAhYUFH330EdOnT0dPT48XX3wRgHPnzuHu7o6mpiZmZma8/vrrVFRUyL+3pqaGxYsX061bN7S1tXF2dubUqVPy6w3eJL/++iu9e/dGR0cHX19fioqK2lTvmTNnMn78eFasWIGxsTF6enq8/PLLCptChw8fZujQoRgYGGBkZERAQAD5+fny6wUFBaioqLB9+3aGDRuGhoaGQspnFRUVVFRU+OCDD5TWZ9q0aSxfvhxvb+8Wr5eWlrJu3To+/fRThg8fzqBBg9iwYQORkZFER0cDcOTIETIzM9m8eTN2dnb4+fnx0Ucf8dVXX8nbtXbtWiwtLVm1ahW9e/dmwYIFBAUFsXr16jb1m4SEhISEhISEhISEhMRfE+lMl78gixYt4vz58/zyyy+YmJiwfPlyEhMTsbOzk5f55JNPWL58Oe+//z4A+fn5+Pr68s9//pP169dz69YtFixYwIIFC9iwYQMACxYsIDMzk23bttG1a1d2796Nr68vaWlp9OzZE4DKyko++eQTfvzxR1RVVZk6dSqLFy/mp59+alPdjx8/joaGBqdOnaKgoIBZs2ZhZGQkzx5UUVHBokWLGDBgAOXl5SxfvpwJEyaQnJyMqmrjHuHbb7/NqlWrsLe3R1VVlc8++4zly5eTnZ0NgI6OuIwcTUlISKCurk5hU8bW1hZzc3OioqJwcXEhKiqK/v37Y2JiIi/j4+PDK6+8QkZGBvb29kRFRTXb2PHx8ZFvkj0t+TlZJMVHIQgCwWFzqKwoZ/f2jQgITAiZQVZ6MteuXkZLS5uRoycoyuZmkhwfCYJA4JR5VFaUs2eH7P6PC55JdlYKxw/t5q3lqxTkLuZmkpxwHgSBiZNlm3iVFeXs3bkeBBgbPIuEmNNUlJeipa3LMO+xctlLuRmkJp5HEATGT3qpXraM/T+vB0EgIHgO2ekJFF0rQFNLBy/fILnOlHqdE5ro3LdzPYIAY4JnkZuVzInDESxapriBdTkvncyks4CAX/CrANRUV3Jg2xd0MbPGdUQgMaf2UFleiqa2Hi5ejf2UlXuRqMRkBAHmTJpIzsUCYpLSuFpUzFsvzyImKY29v55g5XtvKui8eSWNy1mnAQHHUa/J6nv/FrkpBym9dRlnv4UUXUogM3obo2d/qyBbdDmVS+lnEBAY4i+TvXElk4Ksc9y7WcDIySs4s+cT9Dp2oauVA10sBgBw9WIaOalnQBAYPmFBfTsrOL7rczq/0JPBw4I5e/AHVFXUqKmpZPj4+XKdVy6mkZ18BhDwntgoe+TnzzF9oSeOnsHs/+k/GBh1oXtPe8x6yHQW5qfJ+9Y3aL68bw9uX0MXM2tchgdx5vBPlJXcoou5DQ5uo+U62yKbkXiKyGM7mLfka4U+EltfsTYPkJl/mfNJ6QjAi0H+ZF+6QnRqFoXFN3lnzmS2HDyBmqoKldU1zAvyb7ShvItEJaYiCAJzQieQc/EyMclpXC26wVsvzSAqMZXL14rQ1tJkgs9wBZ0vdFKhl7kqKqhwLLExTNGkowr+Lu1Yf6gOt75q6GqqUHT3EakXGzM8XMjJIyYhEUEQmDkllKqqKtZt3oaluRn+Pt5s27UHVVVVqqqrmTE5RC6Xk5NNfFwcgiAQNnUaVVVV/LhpI927d8fH14/YmBgOHjzABys+bNZH+TmZJCVEgSAQNGWubDzasREEgfEhMzh78jAl9+5gbtEDN4+RjX2bd6m+j2Bu6DiyL14mJiWDK0U3WPriNL7a/DMmnYzo36sHfXtaPaZT3Bh4MTeD1PoxZfzkhrGonP071yEAY4JmE3nqACX37mBmYY2zu49cNiP/MueTMxGAlwL9uF1ynyNRiVwpvsWrIf6cik+jtKISXS1Nxnm6KNRXrD1k5hUQmZSGIAjMCxlL9qXC+j66ydJ5YcSmZZFfeI0e5t1ws++voDM35wIJcTEIgsDkqTOpqChn57afAIGg0KkcObQfVTVVqquqmBQ2Q6GdkUkZCAhym49KzeJK8S3emTOJLQdP1NtQDfOCRivozMrNJyYhCUEQmDU5mMqqatb9tB1LczMCRg1n+579qKiooKOtzWhvz2ay0QnJCILA7MlB5FwsIDYplavXi1n8ymyOnj7P/fJydLS18W8im5FfyPmUTAQBXgr0ld2X6CTZfQn251RCGqXllehqazJumLOCzsy8S0TV9+/ckHGy/k1Ol/Xvi1P5avMuTIwN6W+jaIMXcnKJjZc9ZzPCJlFVVcWGH7dg0d2c0T4jiY1P4FJBIZYW5jgNHvT8+ugPsKMLuXnExCfVjykhjWNKd3P8R41g6669qMnHlOAm7bxIVGKKrK4N86i8rjPZ8+sJ7twrpYeFGd5DFZ8Xnb496bViIVlL/4/K/ELa6elg/c4roKJC3sffYDrOm/aG+tSVlHE1fFczu0+Ml9n9pDCZ3f+8fTOCAMGhU4mLjaLk3l2uXCngtYVL5XINc5MgCPgFN85NB+rnJtfhQWQknOL8sR28uFRxbsrLyZLrDA2bRUVFObu2/4ggQFDoVHZs3YixsQm9evejZ6/ecjlVEzPaWcj+XRtzBFTV6OA4AqG2hrqMaNr1GICKhiZCTTUPMmMVdIpdHxXmp5FVPwf7yOfgCg5tX4OpWU9chgdxtsn8bd9k/i4qSOVihmy9MSSgyTols36dMmUFamrtObfvc/QMuzJgSKM9yNaB50AQGDfp5fr6lnHg53UIgkBA8Fy0tHXZs+UbDI1N8RgpG7efZY2Tl5NFUnw0giAQEjabiopyIrZvQkAgMGQ6O7eGY9zZBBvbfvTs1UcuV5CXTnriOQRBYEzoKwBUVZRxMOIHEAT8AudyMTuVa4W5dDPvST+HoUhItAXJ0+UvRllZGRs3buSTTz5hxIgR9OvXjw0bNvDwoWKKtOHDh/Pmm2/So0cPevTowccff0xYWBgLFy6kZ8+euLm5sWbNGjZt2kR1dTWFhYVs2LCBnTt34u7uTo8ePVi8eDFDhw6Vb8qALJRn7dq1DB48GAcHBxYsWMDx48fbXP8OHTqwfv16+vbti7+/Px9++CFr1qzh0SPZD4fAwEAmTpyItbU1dnZ2rF+/nrS0NDIzFVOMLly4kIkTJ2JpaUn37t3R19dHRUUFU1NTTE1Nn8umS3FxMR06dGh2VoyJiQnFxcXyMk03XBquN1x7Upn79+9TVdVyerqamhru37+v8FdbWwNAQuw5gqbMRldPj/ul90hPScBt2Eg8hvuRlhyHbb+B3C+5h6pq81S7SbHnCJw8Fx09fe6X3iMjNR43j1EM9fIjPTkWB8ehdLfq2YLcWSZOmoeOrkwOIDM1DlcPH4Z6jSY9JYabxVfxGxfGrRvXFWST484wLvRFBdmstDic3X1w8/InIzkam74O3C+9q7Cxlhx7lgkt6HTx8GGI12gyUmKwc3TH3NKmWX0zEk/hF/wK2jr6lN+/C4C6hhbDRk+Vl7l94wpeATO4c/Oqguz5uCRmh05EX1eHe6X3sbGyYFrgGAz09Kitq2OIoz3WlubNdBZknsRx1AI0tAyoKpfp1NIzxqBTdyrLbqGqqoZFHy+MuvZuJpufdhI3/wVoahtQWSaTNTHrg/OoF9HSMeRhXQ1aukY8eKAYKpidfJLh4+ejpWNAhbyd2riOavwR9fDBA6qrytDSVkyDfCHpJN4TZbLlTWSH+jTK6uob8aBOUWdG4ml8g159TE6LYaOnyct4+Ibh4TuVW0WXn1q2r4Mn3bo3Tw0str5ibR7gbGIa84L80dfR5t79MnpZmjFj3Cg66ulQU1fHg4cPKa+qRk9HMRXnubhkZoeMR09uQ92ZNjEAAz1daurqGNinF/dK76Om2nwK7t1djeOJD6msEdCuz0TeoR1Ymqpy9ZbM5zYy4yHnMx5grK+iIBsVG8+MySHo6epSUlqKpqYmQWMbN4MePHhIRUUluo+NjzExMUwJm4qunh6lpSVoamoybvx4+XUnZ2esrBQ3PhpIjD1P0OQ58uc0IzUBNw9v3OvHI98xwfiOCaHo2hXFPopPYU7IuPrnrIxeVt2ZPmE0Hev7yFBf9ry1hNgxMCXuLOMntTAWefjg5ulPRkoM3gGTGDlmEsXXCxVkzyZl8GKgX70tlNPJQA9zU2Nul95HTU2NqzdvM3W0F9dvNU8jK9YeziWkMDd4jKyP7pfRy9Kc6eP96uUecDwqAU119Rb7KC4miklhM+T3NC0lCQ/P4XgOH0VKUjwPHz6gsqICHV3F9Mkymx+tYPMzx43CQMHmq9DT0WqmMzI2gZmTgurt7z5amhoEjfGTX7915y4h4/yJTkhqLhuXyKxJgejXy9pYWTA1cCwG+rrU1tVxrfgGoeP8Kbpxs/l9meiLvq5W430x6cTt0jLU1FS5euM2U0d7cv1mC/clPoU5wWMbbdDSvN4Gdaipe4ChgR61tc1tMDo2julTQtHTa3zOJo4bI79++lwkGhot35dn6aM/wo4iY+OZMTlYoa1Nx5SHDx9QXlmBrq7imHI+PonZoRMU59GJYzDQk93PIP9RBAeM4sr14mY6yzNyufHLMfm/jbxcuL59P9c276GT9xC0rMy59Fk4WhYvNJONi4kkdMoMdHUb7d592Ai8RowiOSkez+Ej6dK1G55eoxTk0hNkc5O27mNzk1+TuWmQJ90sms9NcTGRhEyZKdeZnpLI0GEj8Bwhe9YMDAxbDPNvZ9mH2pgjCNWVqGhqo9bdBtq1l1189AhVfSPqks6gqmfYTFbs+igz8RQ+zeZgbTxGN6brdvcNw913KreKChRk89NOMqSldYrPi2jqytYpFxIOYm6juLkJkBJ3hnGhL6Gja0BZfX0vpMXh5O6Lm1cAGcnRxJ0/gm3/wQpyz7LGiY89T/CUWfVj4L36++LNsOG+pCbHY9Cx5fuSGn+GgJCX6+sq03khPQ7HIX64DBtDVko0CVFHUFf/30gT/UeHEUnhRRJ/Wi5evEhdXR1OTk7yz/T19enVq5dCucGDFQeulJQUwsPD0dHRkf/5+Pjw6NEjLl26RFpaGg8fPsTGxkahzOnTpxXCe7S0tOjRo4f83126dOHmTcVF0JMYOHAgWlqNizVXV1fKy8u5ckW2IM/NzWXy5MlYWVmhp6eHhYUFIDus9knt+1/j448/Rl9fX+Fv/drP2ySro6PHtLmvyTdpnpW4qJMkxJxWWk4FFYX/AiREnSAp9pRSWW0dPSbNWiSvc3wbdbZESswxUuNOKK+viorCf5/E8fMx9O3VAy3NlifZi2lHuJR+rMVr3Xt70sc5hIr7t1q8npN8hLyUlmUvJByki6UdHTR0cB71Is6jXiQnWXYWUEb8EbISlW94dlDXZMTE1ym917i4TY87QmaCctlhAfPwHDOP9LgjAKTGHiUtTrlcVWUZJ/ZvwNO/cWHUVtmWEFvf34KjUQn0s7ZEW1MDTfUOvBQcwM27JUrljp+Ppa9ND7Q1NdHT0ea1mZOpeewHXV8LVfp0bz4tW3ZRRb0DvGCsQrdOKqi3B48B7TiT9rBZ2SehoaHOrKmTuH2n+Q/Q34rKinL2R/yE/4TJSssei4yjr40V2pqaTJswmukTRnMqOuGpdbY0BsZHnSAx5lSb6nto94/4jpuqtOxQ+75M8HLjdknpU40n0DZ7aIljkfH06ymzv6rqaoJ8vYhNzWqTzqaoa2gwZdos7ty+rbTs0ahE+ltboK2pgYa6Oi+30eYfZ/DA/kQcOIxmKxsSj3PiXDR9bazR0tR8qv4dat+XCZ4u3C65/9T3RWaDPdDW1GDaeD+ZDcYktkm2gaqqKsYFjCYhKeWp5ODp++iPtiMNdQ1mh03i1m3lY8rx8zHy+1leUcmWPQeZNNZPqVwzGn6RifxllpGWQr8BdvJ/p8QeJS1e3NzUFiYET2FiSBjR55+8plFRVePRres8LL5c7wHT0D7FdopdH6XGHiW9DWujqsoyTu7fwDD/mfLPcpKOkPuEdUpXC9k6pfhyGoU5MRTmxMivJ0QdJyn2pFK9l3IzuJAWT3Z6PPBsa5y2MD4ojAnBU4mJbOzLpOjjpLShrjVVlXj6TSIrNfqpdEr8vZHCi/5H0dZWfPNaXl7OSy+9xOuvv96srLm5OampqaipqZGQkICamuLbwaZeI+3bt1e4pqKigvActyTHjBlD9+7d+f777+natSuPHj2iX79+zXajH2/fb4GpqSm1tbWUlJQoeLvcuHEDU1NTeZnYWEW3z4bsRk3LPJ7x6MaNG+jp6aHZyo/4d955h0WLFil8lnWlDAAHxyHs2ipzIU2Mi8TJdRi7t28EYHzIdI4ciKCiogxtHb1m32vvOISIbTJ3zqT48zi6eCqEWuReSCM/J5Oos0dxdZeFAji6emFo1Jnd235AQEBPvyNnju9nsIunLLwIGBs0i9qaag7t3UInky5yfYNch9PRqDO/bP8OAdDT78i5E7/g4OwlCy8CAoJmc+LQDiorytHWkb11HezqRUejzuxpovPs8f0McvFk384GuVnkXUjlYm4mMWeP4lxf34HO3hgYmXD4528QBNDRMyTm1B6cho0j5tRubl6/TK8BrnQyMePkgU0YGndT6CO3wXZs2L4bAYGohGRMOhlx4NhpXBwGUF5RScGVa2TlXuT4uWhG1LtFW/Ufhba+KfFHv0IQBDR1DLkQF4Fxt74UZp+l7N41nHxep7ggiZuFqeQlH8TaTua2a2M3Cl0DUyIPfgkCaOkakh4VgZ5hF9KjdmHZx52aqjJykg5z/24RRqbWAPQdPAp9Q1NO7v0KQQBtPUMSz+7Gfuh4Es/u4nZxAdZ93agsLyHy13A0m7wF6ucokz2++yt5HyWc2Y2D+3jiz+zidlEB1v3cyEuPouROEZ27yXQOcBqJvqEpv+76BkEQ0NEzJPb0Hhw9ZH17q6gAm/5u7Fz3IZY29lzKTsJ24JCnkr1/7yaX89NIijqEvavfM9VXrM03MNS+Hz/sOoggCJxPSsfEyJBfTkXhNrAP5ZVVlJZXsOXgiWZv/YcMtmP9jr2AQGRCCqbGRuw/fgYXh/6UV1Ry5GwUZRWV6D02jmUUPKK0oo4R9mqgAhXVMKinGgm5D8m+AurtVbh2W2CWb3su33iEhakquVcbw4tcnAaxaetOBASi4xLxGeHJoaMnuHr9OoPsB3K/rIyde/Y183RxcnJmy5afQBCIjY3F23skR44c4fq1a9jbO3Dn7h1ycnI4c/o0HsOGKcjaO9WPRwgkxUXi6DpMFl4EjA+ezpqVy7Hp05/szBQGOjSGEQwZNIB1O38BQSAyMQWTTkbsP34WF3tZH52ITuDG7TtYmHXlccSMgYNdh2No1Jm9279HEGRjyrnj+3Bw8WL/znWAbCxau+r/YW07gJysZPrbuzaxhb58H3EYQRA4l5SBreULRKZcoOj2HV4O8ueFzp346dBJunRq/lZarD0MGTSAdT/vl9lfYhqmnQzZd/Icrnb9KK+sxMWuH1v3H8XY0KCZzsFOLmzfsglBEIiPjcbFbWh9eBEEhYaxN2IHv+zeie5jni7u9v34ftchqG+nqVFHfjkVievAvo/ZfPM52M3RgfBtuwCBqPhEfIcP4+CxU1y9XsRgO1nYSk1NHV5DXZvJug62J3x7BIIgEBWfRGfjThw4dhJnBzvKKyrpamrCjl8OYtrZWEFuqH0fvt/9q+y+JGdia/ECkalZFN26x8tBfrzQ2YifDp2ii3EL92XQANbt3Ce7L4mpmHQyZP+Jc7jY92tig3exeKGLgpyL42B+3LodQYCYuARGjfDi8NFjXL1WxCD7gTgOcuDnPb/QycjoufbRH2FHro6D2LhtJwgQHZ+Iz3BPDh47wdXrRQyyGyAbU/buR+8xTxe3wXZs2LFHdj8TUjAxNuLA8dO42Mvm0fc//Zr+tj1JzcrG2X6AgqzGC6Yyj5Ye3akquErRrsOy8CIg7z9rUdPSwPIfM6i8fK1ZfQc7ubJ9i2wsSIiNxtltKD9v3wxAUMhUSu7dRd+go8Im3ECnkRgYmnJ41zdQPzc1XTPcKiqgV383Su/dpDAvjcTIQzi4+TXR6caOLeH1OqNwdnNn1/YfAQgMmcqxXw9w+9YNXjC3UKjrg0uZdHAaCSoqqFn04UF+GurOo1Dr3I3alPPQvgPt7T14dP+eYhtFro8GOI3EwNCEI7u+ls+jsad34+gxnthTEdwquoxNfzd2rVuBhY09l7ITsR0oC52xsR+FbkfZOkVosk7RNexCWuQuLPvK1imeE5dSeucqly9Eyes7yHUEHY1M6teBArpN1oEHfpaNvf5Bc3AcMpLbN6+TmSLbsHmWNQ7AIEc3dm7dAAIkxkXh5OpBxPZNAEwMmcbxI/ub3Rd7lxEYGHXmwM5vEQQBXX1DIk/uxd5puCy8CPCbOIfqqgqO7fsRA8POzWxQQqI1VITn+YtZ4jenrKwMIyMjtm7dSmBgICA78LVbt27MnTuXzz77DAsLCxYuXKhwZkhYWBg3btzg2LGWd6pzcnLo1asXZ86cwd3dvcUy4eHhLFy4kJKSEvlne/bsYcKECW3aeJk5cyb79u3j6tWr8s2Gb7/9lsWLF1NaWsq9e/fo1KmTQh0aDv/dvXs348ePp6CgAEtLS5KSkhTOsNmyZQsvvfQSZWVlSuvxOK19Z2lpKcbGxgp9nZ2dja2trfxMl0OHDhEQEEBRURGdO8sG3++++4633nqLmzdvoq6uztKlSzl48CBpaWny754yZQp3797l8OHDba5nUq7yN5Kt8fBR81CjtvJIEOcQV/cMOtVUn+4NfgMl1eLdPQd1SBYt+1Oeoyg5ba22vX1tCX3tR8oLtUA78bcFjXbi7suzUP1AfIXN9UtFyfWseHrvigbqOojbEP4kyl60zteG5YqWrVITF4p5/2HzTd22YlHz9G/UAS5rNHftbytVD9rmOdAS/SvOi5Kr0dBXXqgV1B6KyzpYrGOtvFArdCvNVF6oFSq1OomSUxHEjWMAWuU3lBdqgTp1XeWFWqFCs/lGSlto/1C852m7B9WiZcXaUZVGR9E62z9oOWxaGbF205UXagXLLOXeCa1xucxYeaEWMNMV7zHY/cB/Rcll+CxXXqgVbleKf1lZfE/cO3rbLhXKC7XC9VJx6znbTuLXyneqxY0NXv3/uqFGH219oLzQH8Cyyf97fiFSeNFfDF1dXWbMmMFbb73FyZMnycjIYM6cOaiqqj7RfXbp0qVERkayYMECkpOTyc3NZe/evSxYIDuYysbGhrCwMKZPn05ERASXLl0iNjaWjz/+mAMHDjy3+tfW1jJnzhwyMzM5ePAg77//PgsWLEBVVZWOHTtiZGTEd999R15eHidOnGjm7dEaFhYWlJeXc/z4cW7fvk1lZaVSmbt375KcnCw/LyY7O5vk5GT5WSz6+vrMmTOHRYsWcfLkSRISEpg1axaurq64uMje2I4aNYo+ffowbdo0UlJS+PXXX3nvvfeYP38+6vUx0i+//DIXL15kyZIlXLhwga+//podO3bwxhtviOlCCQkJCQkJCQkJCQkJib8I0qbLX5BPP/0UV1dXAgIC8Pb2ZsiQIfTu3RsNDY1WZQYMGMDp06fJycnB3d0de3t7li9fTteuja7bGzZsYPr06bz55pv06tWL8ePHExcXh7l580NDxTJixAh69uyJh4cHoaGhjB07Vp7eWVVVlW3btpGQkEC/fv144403+O9/2/Y2wM3NjZdffpnQ0FCMjY1ZuXKlUplffvkFe3t7/P1lh8JNmjQJe3t71q5dKy+zevVqAgICCAwMxMPDA1NTUyIiIuTX1dTU2L9/P2pqari6ujJ16lSmT5/Ohx82ZvmwtLTkwIEDHD16lIEDB7Jq1Sp++OEHfHwaM2NISEhISEhISEhISEhI/O8hhRf9D1BRUUG3bt1YtWoVc+bM+aOr0yozZ86kpKSEPXv2/NFV+UsihRcpRwovUo4UXqQcKbxIOVJ4kXKk8CLlSOFFypHCi5QjhRcpRwovUs7fMbzow5/+nOFFy8P+98KL/vda9DcgKSmJCxcu4OTkRGlpqdyrYty4cX9wzSQkJCQkJCQkJCQkJCQkJBqQNl3+onzyySdkZ2fToUMHBg0axNmzZ+nUSdybpueFjk7rb0wPHTr0O9YEzp49i59f66kIy8vLf8faPB/UEP9GsE5or7zQc0ajnbg3bCDeS8ZAQ9wbNoBCVfFviO2sxL2JfBYvjgGaF0TJVbQT//a9Wmg9hFEZKohzquxalSdaZ6WKgSi5ZHU30Tr1O4h7sxcwRLwXUaWaeK+T9oK4N/AC4r20ijWtxAk+g1+uaYebomVPVoxUXqgFrDXEeWIAFFU1z7bTFixpntGlraRruigv1AoaquLG+7vV4jytADpoifN8UhVvurR7KO6t8N1KLeWFWkG9vfixoV07cesGoU58J92r7CBKrtczeKtc6u0lWtYp5UdxguHfiNaZFrZGlJxDzibROm/bDlNeqBXSVHqJkrNSyxet07SzOK+T8kfix5QXtMTOE91F65T4+yBtuvwFsbe3JyFBvPv7b0VycnKr17p169ZqVqTfgsGDBz+xPhISEhISEhISEhISEn9XpFNGfj9+902X7777jo8++ohr167x6aefKqQ1lvjzo6KiIk/f/DjW1uI9BZ4WT09P7Ozs+Oyzz1q8rqmp+bvWR0JCQkJCQkJCQkJCQkLicX7X7EX3799nwYIFLF26lGvXrvHiiy/+nup/FzIyMggMDMTCwgIVFZVWNwW++uorLCws0NDQwNnZmdjYWIXr1dXVzJ8/HyMjI3R0dAgMDOTGDUVX5cLCQvz9/dHS0qJz58689dZbPHjw2x6IVFRU9MSwnd+LiIgIPvrooz+6GhISEhISEhISEhISEhISrfK7broUFhZSV1eHv78/Xbp0QUtLfIzrn5XKykqsrKz4z3/+g6mpaYtltm/fzqJFi3j//fdJTExk4MCB+Pj4cPNmYyzhG2+8wb59+9i5cyenT5/m+vXrTJw4UX794cOH+Pv7U1tbS2RkJBs3biQ8PJzly8WfbN4WTE1NUVcXnwXiWamtlcWNGxoaoqsrPgOBhISEhISEhISEhITE35VHj/6cf/+LPPWmy6NHj1i5ciXW1taoq6tjbm7Ov/71LwCWLl2KjY0NWlpaWFlZsWzZMurq6gAIDw+nf//+AFhZWaGiokJBQQEAe/fuxcHBAQ0NDaysrFixYkWbPDYEQeCDDz7A3NwcdXV1unbtyuuvvy6/rqKi0iw9sYGBAeHh4QAUFBSgoqLCjh07cHd3R1NTE0dHR3JycoiLi2Pw4MHo6Ojg5+fHrVu32tQ/jo6O/Pe//2XSpEmtbk58+umnzJs3j1mzZtGnTx/Wrl2LlpYW69evB6C0tJR169bx6aefMnz4cAYNGsSGDRuIjIwkOjoagCNHjpCZmcnmzZuxs7PDz8+Pjz76iK+++kq+MfEkPvjgA+zs7Fi/fj3m5ubo6Ojw6quv8vDhQ1auXImpqSmdO3eW39uW+rSh/yIiIvDy8kJLS4uBAwcSFRXVpr4KDw/HwMCAPXv20LNnTzQ0NPDx8eHKlSvN6vnDDz9gaWmJhobsIE9PT0+F0LSamhqWLl2KmZkZ6urqWFtbs27dOvn19PR0/Pz80NHRwcTEhGnTpnH7dtvSyh0+fJihQ4diYGCAkZERAQEB5Oc3Hg7m5ubG0qVLFWRu3bpF+/btOXPmDCDzEPL390dTUxNLS0u2bNmChYVFq55QEhISEhISEhISEhISEn99nvpMl3feeYfvv/+e1atXM3ToUIqKirhwQZZFQ1dXl/DwcLp27UpaWhrz5s1DV1eXJUuWEBoaipmZGd7e3sTGxmJmZoaxsTFnz55l+vTprFmzBnd3d/Lz8+VhR++///4T67Jr1y5Wr17Ntm3b6Nu3L8XFxaSkpDx1J7z//vt89tlnmJubM3v2bKZMmYKuri6ff/45WlpahISEsHz5cr75RvxJ5Q3U1taSkJDAO++8I/9MVVUVb29v+WZFQkICdXV1eHt7y8vY2tpibm5OVFQULi4uREVF0b9/f0xMTORlfHx8eOWVV8jIyMDe3l5pXfLz8zl06BCHDx8mPz+foKAgLl68iI2NDadPnyYyMpLZs2fj7e2Ns7Nzq9/z7rvv8sknn9CzZ0/effddJk+eTF5eHu3aKTevyspK/vWvf7Fp0yY6dOjAq6++yqRJkzh//ry8TF5eHrt27SIiIgI1tZazvUyfPp2oqCjWrFnDwIEDuXTpknxTpaSkhOHDhzN37lxWr15NVVUVS5cuJSQkhBMnTiitY0VFBYsWLWLAgAGUl5ezfPlyJkyYQHJyMqqqqoSFhbFy5Ur+85//oKIiO/F/+/btdO3aVX548PTp07l9+zanTp2iffv2LFq0SMGz6WnIy8kiKT4aQRAICZtNRUU5Eds3ISAQGDIdbR1dtm3+AWNjE0b4jJHLXczNJDnhPAgCEyfLnrHKinL27lwPAowNnkVCzGkqykvR0tZlmPfY5yKbn5NJckIUgiAQNGUulRXl7NkRjiAIjA+ZybmTh7l37zbmFta4eYxU0JlSr3NCE537dq5HEGBM8Cxys5I5cTiCRctWK/TRs8iKrW9BXjppiedAEBgT+goAVRVlHNz1A4IgMDpoLhezU7lWmEs38570cxgql72cl05m0llAwC/4VQBqqis5sO0LuphZ4zoikJhTe6gsL0VTWw8XrwkAXMjNIyY+CUEQmDklhKqqKtZt3oZld3P8R41g6669qKmqUlVdzYzJwQrtzMnJJj4uFkEQCJs6naqqKn7cFE737hb4+PoRGxPNoYMHeH+FYhhfXk4WifX2Fyq3vx8RBIHA0Gns3LqRTsad6dW7Hz179WlBNqZedhYVFeXs2v4jggBBoVPJvpBBYcFFzC2scBismEklM+8SUYmpCALMDR1H9sXLxKRkcKXoBktfnEa7du34btseTDsZMtbbQy53ISeP2IREBEFgxpRQqqqqWL95Kxbm5vj7eHP05Gnu3Svh8pWrvPWP+Qo6C3IzSEs8hyAIjJ30cr0dlXFw1zqov6f52Slcu5xHt+7W9K+/p7JnNAoEgeCwOVTWP6MgMCFkOpnpyVy/ehktLR1Gjh6voPNSbgap9XY0ronOAz+vQxAEAoLnkp2eQNG1ArS0dPD0DXrme5qdk0NcfAKCIDAtbApVVVWE/7gZi+7m+Pn4ALDxx8107mws/3cDYp+X3JwLcluYFDaTiopyft6+GUGA4NCpxMVGUXLvLleuFPDawqWP6ZT1r9Ckf3dv34iAwISQGWSlJ3Pt6mW0tLQZOXpCs7bGx8UhCAJTp06lqqqKjZs2YdG9O76+vkRFRXHl6lW0tbTw9/eXy13JTyMr+QwgMCpwAQA11RUc3rkG0xd64uwluw+//vwFBkZd5P9+lrYW5KWTUW9/AU3GlEMRP4Ag4Bs4l7SEM9y/d4fiq/lMm/9hm9u595dfuHf3LhaWlngOa8xqcjE3g9T6sXP85Jfq7a+c/TvXIQBjgmYTeeoAJffuYGZhjbN7oz3k52SSlCCz+wZb2L1jo+y7QmZw9uRhSu7dwdyih4ItgGwMTE86C4KAf8ir8rYejvgeQRDwDZzH+WM/o6KqRk11Jf7Bsv64VP+M0sIzKggC/kFz0dLWZe/WbzDsZIr7yEZ7aMuzpqWty54t32BobIpHveyzzC+F+Wnysd43aH69HVVycPsauphZ4zI8iIzEU0Qe28G8JV8/F1toyzi2f8e3GHbqQg/bgVj27KegV8y8duViGtnJZxAQGDmx8Xk58vMaTF7oiZNnEPt/+j8MjLrQvacdZj0GyHU+y9ig07cnvVYsJGvp/1GZX0g7PR2s33kFVFTI+/gbTMd5095Qn7qSMq6G75LLZeVeJCoxGUGAOZMmknOxgJikNK4WFfPWy7PY8+sJ7twroUd3M7zdXRV0tutmSQebAaAClSf2gpoaWh4BCLXVVMefRsPRC4RHqHTQoPLkXrncszxr6VducC6rAAGBV0bJ5srcott8su8s3744gf/+coYuHXUZ2L0L/c0bve6VzYcx8YlculyIZXdznAc7tGi7giDgF9xouwfqbdd1eJBsnVJRiqaWLi5ejd75Ytcqsjktrn5Om1Y/p22ke/fu9XNaDAcPHuCDFR/yOGLnYbHzqISEMp7K06WsrIzPP/+clStXMmPGDHr06MHQoUOZO3cuAO+99x5ubm5YWFgwZswYFi9ezI4dOwDZwaZGRkYAGBsbY2pqipqaGitWrODtt99mxowZWFlZMXLkSD766CO+/fZbpfUpLCzE1NQUb29vzM3NcXJyYt68eU/bByxevBgfHx969+7NP/7xDxISEli2bBlDhgzB3t6eOXPmcPKk+FR2Tbl9+zYPHz5U2CwBMDExobi4GIDi4mI6dOiAgYHBE8u09B0N19rCo0ePWL9+PX369GHMmDF4eXmRnZ3NZ599Rq9evZg1axa9evVS2vbFixfj7++PjY0NK1as4PLly+TltS3Na11dHV9++SWurq4MGjSIjRs3EhkZqXDGTW1tLZs2bcLe3p4BAwY0+46cnBx27NjB+vXrmTBhAlZWVowYMYLQ0FAAvvzyS+zt7fn3v/+Nra0t9vb2rF+/npMnT5KTk6O0joGBgUycOBFra2u5d1BaWhqZmZkAhISEcP36dc6dOyeX2bJlC5MnT0ZFRYULFy5w7Ngxvv/+e5ydnXFwcOCHH36gqqr19MY1NTXcv39f4a+2VpbaNT72PMFTZqGrp0dp6T3SUxIZOsybYcN9SU2OJ/LsCfoNcGj2nUmxZ5k4aR46uvrcL70HQGZqHK4ePgz1Gk16Sgw3i6/iNy6MWzeuPzfZxNhzBE6eg269bEZqPG4eI3Ef7kdaciw+Y4LxGxNK8bVCBbnk2LNMaEGni4cPQ7xGk5ESg52jO+aWNs3a+iyyYuubGneGMSEvo61rQFnpXQAupMfhONQPV88xZKVEEx95hA7qms10ZiSewi/4FbR19Cm/L5NV19Bi2Oip8jK3b1zBK2AGd25elX8WGRvPjMnB6OnpUlJaiqamJkFjG38oPnz4gPLKCnR1m6dQjI2JZkrYNPT09CgtLUFTU5Nx4xt/kDg5u2Bl1Ty1b3xMJCFTZqGrq09paQnpKYkMGTaCYSN8SEmKR9+gI3WteNvFxUQSMmUmurp6ctmhw0bgOWIUKUnxRJ49ibpG8/4BOBefwpyQcejr6nCvtIxeVt2ZPmE0HfV0qamr41hkHIP6NU8hGxUbx/TJIejpNvZR4NgA+fWRXsPo2sUUby+PZrIp8acZE/oSOrr68nuanRaH01BfXDwDyEyJJuH80WZ1Tow9T/CU2ejoyWwoPSWBIcO88RjuS2pyHL37DaS05B6qqs2n4JS4M4wLfQkdXQPK6m33QlocTu6+uHkFkJEcjU1fB8pK76LymLzYexodE8vUKZMV+mjCuMaN09NnzzKwhbFX1lZxz0tcTCShU2bIbSEtJQn3YSPwGjGK5KR4PIePpEvXbnh6jWqmMyH2HEFTZqOrpyfvX7dhI/EY7kdachy2/QZyv+QeqqrNN+ljYmIICwtDV0+vsa1NDobv168fpSUlqD62wZ+ZdIpRgfPR0jFo8oxq4+47XV4mJfoQPXo7NdMptq1p8afxD3kZ7ab2lx6L4xBfnIeN4UJKNM4eARh3McNpWICCrLJ2jhs7lnHjxnHtmmKK6ZS4s4yf9KLC2JmVFoezhw9unv5kpMTgHTCJkWMmUXxd8Z4mxp4naPIcuWxGagJuHt71thCH75hgfMeEUHTtCo+TFn8a/+BXFMbP7PRYBg/1k7U1NZqHDx5QXVGOtk5j2vvU+DOMDX2pXq7J8zLUF9f6ZzTu/BF69RvcTGdbnrW480ew7a8o+yzzS0biaXyDXn3MjrQYNnqavExfB0+6dVccy57FFtoyjunpG1FX1zx9vNh5LSvpFN4Tmz8vQ3wanxcdfSMetKDzWcaG8oxcbvxyTP5vIy8Xrm/fz7XNe+jkPQQtK3MufRaOlsULCnLn45KYHTqxfn65j42VBdMCx2Cgp0dtXR1B/qMIDvDhyvXm6+sOtgOpPLmXR5XlqGjp0sG6Hyrt2wMgPHqEipoaKhqaPKoqV7wvz/Csnc68xMujnNHX0uRueSWVNbUkXrou32Ax0tWipq55qnFl8+Hpc5FoaLTspZ+eILNdbd3HbNev0Xbv3LiCl/8M7t5UHFfErlViYmKYEja1fr3bMKeNl193cnZucU4D8fOw2Hn0r4ogCH/Kv9+Su3fvEhYWhp6eHgYGBsyZM4fy8nLlgvX95efn12I0jTKeatMlKyuLmpoaRowY0eL17du3M2TIEExNTdHR0eG9996jsLCwxbINpKSk8OGHH6KjoyP/mzdvHkVFRVRWVj5RNjg4mKqqKqysrJg3bx67d+8WdZBs0x/yDRsXDaFQDZ+J9Ur4M2NhYaFwLoqJiQl9+vRRGIDa0vam/delSxeANvdXu3btcHR0lP/b1tYWAwMDsrKy5J91794dY2PjVr8jOTkZNTU1hjV5W9eUlJQUTp48qWBjtrayBU3TMKHWyM3NZfLkyVhZWaGnp4eFhQWA3LaNjY0ZNWoUP/30EwCXLl0iKiqKsLAwALKzs2nXrh0ODo0bIdbW1nTs2LFVnR9//DH6+voKf+vWrlFaV4C83CzSUxPJSEuSfxYXdZKEmNNKZVVQUfjvs8q2hcqKcvZHbGb0hCnyz+LbqLMlnkW2LbRU38To4yTHKt+YramuxMtvEpkp0fLPUmKOkRqn3OOqwYuq4b9tQUNdg9lhk7h1+06bZZ6VCcFhTAiZSvT5p78H1VVV+AVMICUpvk3lj0XG0dfGCm1NTbLyLpGQfoHEjOyn1puanold/34Kn8nu6Snlda6uxMsvlKwm91QZOjp6TJ/7mnwjtYGEqOMktcGOtHX0CJ21iLra5j9YfgtycnJJSU0lNTX9qWVbel7aSkZaCv0G2D21nI6OHtNa6N+2oKury7x586itaZRNiztKevxxpbJXLqaTnxVLflas0rKP83hbk6KPkdIGWwDIy0jApq+j8oJNqKio4OdduwhsclZcfNQJEmNOKZWtrCjn0O4f8R03VWnZx+X2R/yE/4TJCp8nxxwjpQ1jYAcNTQImzafkjiypQGJ0256XgrwMstPjyc5oHFfa+qxdys3gQlo82eky2WeZX1Jjj5IWp9yOHudZbKGt45jvxFn4TZxNYlRj/cTOa+lxR8lMUN5Oz4C5eI6ZR3rcUaVlH0fs2EDDj7k2/Kg7fj6Gvr16oKWpSXlFJVv2HGDSuDYkklBV40HxFeoK8+lgMwChtobK43tQ0zOUF3nez1r8xWtU1NSSVlhMxpUbzPYazJzhgzmWpnyN25Sq6mrG+/uRkKwYNZASe5S0NoyBNKxPnmKdAn/MWqW1eVjif5+wsDAyMjI4evQo+/fv58yZM21O7vPZZ5891Tq8KU8VXqSp2fIbSED+I3PFihX4+Pigr6/Ptm3bWLVq1RO/s7y8nBUrVigcEttAw/kdrWFmZkZ2djbHjh3j6NGjvPrqq/z3v//l9OnTtG/fHhUVlWa7ZQ1nzDSlff2ONDT+oHn8s0fP6VSfTp06oaam1iwT0Y0bN+QH75qamlJbW0tJSYmCt8vjZR7PeNTwna0d4Ps4TdsIsna29JmytrfUf8+rvwC0tbWfeP1JdgkyGxszZgz/93//1+xawybRkxgzZgzdu3fn+++/p2vXrjx69Ih+/fopnJ0TFhbG66+/zhdffMGWLVvo37+/wsbd0/LOO++waNEihc9yrpQCMMjRjZ1bN4AAiXFROLl61LtMwsSQabgO9eLmjSLSkhsXmI6uXhgadWb3th8QENDT78iZ4/sZ7OIpCxECxgbNorammkN7t9DJpMtzkQWwdxpCxFaZu2xSXCSOrsPYsyMcgHHBM/hi5TJs+gwgOzOFgQ4yN9nBrl50NOrMniY6zx7fzyAXT/bV6wwImkXehVQu5mYSc/Yozu4jn1lWbH0dXEbQ0agz+3d8i4CArr4hkSf2Yu88nIO7fgDAL3AOVZUVHNv3Ix2NOsv1DXT2xsDIhMM/f4MggI6eITGn9uA0bBwxp3Zz8/pleg1wpZOJGScPbMLQuJtc1tVxEBu37QQBouMT8RnuycFjJ7h6vYhBdgO4X1bGzr370WvB08XRyZmtWzYjCAJxsbGM8B7J0SO/cu3aVeztHbhz9w45OdmcOX0Kj2GecrlBTq7s3BKOgEBibBRObu5EbP+x3v6mcvzX/dy+dRMzc4tmOgc7ubFji6wvE2KjcHZzZ1e9bGDIVCorK9m3ewdGRs03WYcMGsC6nb+AIBCZmIJJJyP2Hz+Li31/yisqeW16CEU3bxOXmqkg5+o0mE1bZR6X0XEJ+Izw4tDR41y9XsRg+wG0b9+Bjgb6zSZR2T01kd1Tgfp7+gt2zl4yt3xgdOAcqivLObpvMwaGjffUwdGNn7duQBCEZs/ohJBp/HoggsqKcrR1FA8DH+Qq0/nL9u/q7agj5078goOzFwd+lun0D5rDiUM7qKooQ0tH77ncU2cnJzZv2QpAbGwcI71H8OuRo1y7fh0He3vmzZlN8Y0bJCUnN7svYp4XmS24sn3LxnpbiMbZbSg/b98MQFDIVEru3UXfoGOLixsHxyHs2ioL5UiMi8TJdRi7t8u+a3zIdI4ciKCiogztx/qnoa0/bdkC9X3k7e3Nr0eOcO3aNezt7YmLi6O8ogIdncZnpr/jSPQNTTga8TWCIKCjZ0jc6d0M9hhP3OkIbhUVYNPPlYApb3H31jVy0xXPNRPTVnsXbzoamXBw51q5/UWd3Iud03BZSAngO3EO90vuoGtg2KyflLXzyy+/pE+fPmRkZDBo0CBZPV2HY2jUmb3bZSE9evodOXd8Hw4uXuzfKbO/gKDZrF31/7C2HUBOVjL97RtDLeyd6u8LgtwWdu+ovy/B01mzcjk2ffo3swU7Z28MDOvbWj9+NrT1cMT3APhMnMvxfZs4sf9HtOo9XRqe0X07vkMQZM/L+RO/YP/YMzrYbSS3b14nKyVGrrOtz5rjEJlsZr3ss8wvA5xGom9oyq+7vpHbUezpPTh6yMb6W0UF2PR34/69m1zOTyMp6hD2rn7PZAttHcfOHdvN3dvFdDGzfEz26ee1fvXPy7HdX0N9O+PP7GaQ+3jiz0Rwu6iAnv1cyUuPpuTOdTp36/HMz0sDGi+YyjxaenSnquAqRbsOy8KLgLz/rEVNSwPLf8yg8rKiJ4bbYDs2bN+NgEBUQjImnYw4cOw0Lg4DKK+o5P1VX9G/d09Ss3Jwtlf0+qu9kIKW11hAhQ69BlCbmYjW8HG069KdqpjjtDM1Q9NtFI+qKhrb+IzPmkdvC9YejQEBzmYVMM6xDx69LamsqaOvmQkRsRkU3yujh4mhQl2VzYeODnb8vGcfneojExoY6DQSA0NTDu/6Rn5Pm65TbhUV0Ku/G51MzDh1YBOGxl0V9Ypcqzg5ObNly08gCMTGxuLtPZIjR45w/dq1JnNaDmdOn8bjsRevYudhsfOoxF+DrKwsDh8+LD+7FeCLL75g9OjRfPLJJ3Tt2rVV2eTkZFatWkV8fHybfj8+jorwFD481dXVGBoasmbNGnlIUQOrVq3i66+/VvAcmDt3Lj///DMlJSXyytrb23Pp0iW5t8CQIUOwtbVVOPRULNnZ2dja2pKQkICDgwMmJia8//77vPqqLD44NzcXGxsbNmzYwMyZMykoKMDS0pKkpCTs7OwAOHXqFF5eXty7d0++4REeHs7ChQvl7WgrFhYWLFy4UOHAVwBnZ2ecnJz44osvANkGhbm5OQsWLODtt9+mtLQUY2Njtm7dSmBgoELbGs50OXToEAEBARQVFdG5s2yi++6773jrrbe4efOm0gxDH3zwAXv27CG5ySJ65syZlJSUKLhLeXp6YmdnJz/wVUVFhd27dzN+/PgW+6+kpISOHTty8uRJPD09n1iH8PBwZs2aRUxMDE5OTgrtbPispXo+Xq+CggKsrKw4cuSIwjk4Dbz77rvs2rWL9PT0Np0z05Q7d+7QqVMnzpw5Iz+f5dy5c7i7u8v7AWRvDU1MTNi6dStvv/0206dPlx+ue+HCBXr37k18fLx8cZuXl0fPnj1ZvXp1M/tojdRc8d5W1Q9//4xTaqrNXVvbSt2jls/u+S1p/wz1Lat98sZfa1Q/EN/OAZoXRMlVtNNXXqgVqoUnb4Q/CRXEuYt2rWpbqGJLVKobiJLLrxPvOqzfoUJ5oRYorxOfzc9EvW2HgrdEe0HcW747jzqJ1qmpWi1KrkboIFqnvmqpaNn0exai5KwNbigv1ApFVYbKC7WApdY15YVaobi2s/JCraChpvwA/5a4W918Q7itdFB7es9mAFVxLykBaKcqTufdSvHPt3p78XNTO1VxL8AEQXwn3asU95z2MhT/vFzq7SVa1inlR3GCW8Sf85gb1jbP5cdxyN0kWudt25a9wdtCWkUvUXIDtbKUF2qFynbiMpSWPxI/pmirPjnCojV69uguWucfzXvh4sbu35plkwVqahTXJ+rq6s+cQXf9+vW8+eab3Lt3T/7ZgwcP0NDQYOfOnUyYMKFFucrKSgYPHszHH3/MuHHjFH4Pt5Wn+gWqoaHB0qVLWbJkCR06dGDIkCHcunWLjIwMevbsSWFhIdu2bcPR0ZEDBw6we/dupd+5fPlyAgICMDc3JygoCFVVVVJSUkhPT+ef//znE2XDw8N5+PAhzs7OaGlpsXnzZjQ1NeneXWb8w4cPl58X8vDhQ5YuXdrMk+N5U1tbKz/ro7a2lmvXrpGcnIyOjg7W1tYALFq0iBkzZjB48GCcnJz47LPPqKioYNasWQDo6+szZ84cFi1ahKGhIXp6erz22mu4urri4iJ7OzRq1Cj69OnDtGnTWLlyJcXFxbz33nvMnz//D03p/LS0b9+e1157jTVr1tCuXTsWLFiAi4uLfBOmLVhYWDBjxgxmz54tP0j38uXL3Lx5k5CQEObPn8/333/P5MmTWbJkCYaGhuTl5bFt2zZ++OGHVg/nBejYsSNGRkZ89913dOnShcLCQt5+++1m5bS1tRk/fjzLli0jKyuLyZMb3adtbW3x9vbmxRdf5JtvvqF9+/a8+eabaGpqinZRk5CQkJCQkJCQkJCQ+F/j448/ZsWKFQqfvf/++3zwwQfP9L3FxcVyZ4UG2rVrh6Gh4RPPRH3jjTdwc3Nj3LhxonU/dcroZcuW8eabb7J8+XJ69+5NaGgoN2/eZOzYsbzxxhssWLAAOzs7IiMjWbZsmdLv8/HxYf/+/Rw5cgRHR0dcXFxYvXq1fOPkSRgYGPD9998zZMgQBgwYwLFjx9i3b5/8wN5Vq1ZhZmaGu7s7U6ZMYfHixWhpiX/b0BauX7+Ovb099vb2FBUV8cknn2Bvb6/gGRQaGsonn3zC8uXLsbOzIzk5mcOHDyscjLt69WoCAgIIDAzEw8MDU1NTIiIi5NfV1NTYv38/ampquLq6MnXqVKZPn86HHzY/wfvPjJaWFkuXLmXKlCkMGTIEHR0dtm/f/tTf88033xAUFMSrr76Kra0t8+bNo6JC9sa5a9eunD9/nocPHzJq1Cj69+/PwoULMTAwaPEgy6aoqqqybds2EhIS6NevH2+88Qb//e9/WywbFhZGSkoK7u7umJubK1zbtGkTJiYmeHh4MGHCBHlmL2UhdBISEhISEhISEhISEn8X3nnnHUpLSxX+mmb+fZy3334bFRWVJ/41ZFt+Wn755RdOnDghj/oQy1OFF0lIPE/Ehm39L3D16lXMzMw4duxYqwdTP44UXvTbIoUXKUcKL1KOFF6kHCm8SDlSeJFypPAi5UjhRcqRwouUI4UXPZm/cnjRu+v/nAcJ/2v20/1uuXXrFnfuPPkgZisrKzZv3vzU4UULFy5kzZo1Ci/qHz58iKqqKu7u7pw6dapNdXy6Ay4kJCREceLECcrLy+nfvz9FRUUsWbIECwsLPDyap6mVkJCQkJCQkJCQkJCQUI6xsfETM9024OrqSklJCQkJCfJzNk+cOMGjR49wdnZuUebtt99udpZt//79Wb16NWPGjGlzHZ86vOj35KefflJI89v0r2/fvn9InVqrj46ODmfPnv1D6tQSffv2bbWeDamNf2v8/PxarcO///3v36UOyigsLHziPVWW8ryt1NXV8f/+3/+jb9++TJgwAWNjY06dOvWbnzEkISEhISEhISEhISHxd6d37974+voyb948YmNjOX/+PAsWLGDSpEnyzEXXrl3D1tZWniXY1NSUfv36KfwBmJubY2lp2aqux/lTe7qMHTu21V2nP+rH6uNZdJrSrVu3Vq/93hw8eLDF9NiAwtkxvyU//PADVVVVLV4zNDTE0NCQmTNn/i51aY2uXbs+8Z4+KXXY0+Dj44OPj88zfcfDZ9gjfSCIl22nIs49uYNqy/bXFh6KDC96lkTlzxLSZKRxX5TcpRLxIRqGV5NFyenqidd5w7C3aNlr1eLGHevcBNE6bw9s+RR6ZdRUiZ8aS3lyivvWEBt+BaBbd1e07J12pqLkNFTFuyQ/EjmWPYtOjQfiwr4Art8RNzZodTBSXqgVVFTE2cMDxK+NSqrEhw+2UxMXwlr6DM9ada04nWL7FsBET1wY1aUb4u+LeodnuKel4mZFazPxfXSvXNzzcrm98rfUrSE6RAiIHThNlNygtG2idV4rETdPWPRyF63T8Fa2aFl9Q3HhMw9VxT/fXYsTRclldGpbyH5LaAni1nJ/Zf6Oh4z89NNPLFiwgBEjRqCqqkpgYCBr1jSG/NXV1ZGdnU1lpbhws9b4U2+66Orqoqvbekzfd999x0cffcS1a9f49NNP25x691loyED0Z6ctBxH/1jyvTaiWUlM/L9q1a6dwT9uiS8xZNC2l45aQkJCQkJCQkJCQkJD4fTA0NGTLli2tXrewsEDZkbdijsT9U4cXPYn79++zYMECli5dyrVr13jxxRf/6Co9F8LDwzEwMHgqmYiICEaNGoWRkREqKiotem5UV1czf/58jIyM0NHRITAwkBs3FA8tKywsxN/fHy0tLTp37sxbb73FgweKh8adOnUKBwcH1NXVsba2Jjw8/Clb+PSYmZlRVFQkd+f6owkNDSUnJ+eProaEhISEhISEhISEhITEn5y/7KZLYWEhdXV1+Pv706VLl988FfSfmYqKCoYOHcr//d//tVrmjTfeYN++fezcuZPTp09z/fp1Jk6cKL/+8OFD/P39qa2tJTIyko0bNxIeHs7y5cvlZS5duoS/vz9eXl4kJyezcOFC5s6dy6+//vqbta22thY1NTVMTU1p1+7P4ZilqanZLMe7hISEhISEhISEhITEX4VHj4Q/5d//In/opsujR49YuXIl1tbWqKurY25uzr/+9S8Ali5dio2NDVpaWlhZWbFs2TL5GSXh4eH0798fkKV/UlFRoaCgAIC9e/fi4OCAhoYGVlZWrFixopm3RmuUlJTw0ksvYWJigoaGBv369WP//v3y67t27aJv376oq6tjYWHBqlWrFORVVFSahY8YGBjIvUEKCgpQUVEhIiICLy8vtLS0GDhwIFFRUYDMi2TWrFmUlpbKc4p/8MEHSus9bdo0li9fjre3d4vXS0tLWbduHZ9++inDhw9n0KBBbNiwgcjISKKjowE4cuQImZmZbN68GTs7O/z8/Pjoo4/46quvqK2VxTCvXbsWS0tLVq1aRe/evVmwYAFBQUGsXr26Ld2Lp6cnCxYsYMGCBejr69OpUyeWLVum4KJlYWHBRx99xPTp09HT0+PFF1+U91tTD56MjAwCAgLQ09NDV1cXd3d38vPz5dd/+OEHevfujYaGBra2tnz99ddtqmMDFy9ebPEeQcveSP/85z/p3Lkzurq6zJ07l7fffrvF8KRPPvmELl26YGRkxPz581s9d0dCQkJCQkJCQkJCQkLir88f6jrwzjvv8P3337N69WqGDh1KUVERFy5cAGTnuYSHh9O1a1fS0tKYN28eurq6LFmyhNDQUMzMzPD29iY2NhYzMzOMjY05e/Ys06dPZ82aNfIf4Q1hR++///4T6/Lo0SP8/PwoKytj8+bN9OjRg8zMTNTUZAeCJSQkEBISwgcffEBoaCiRkZG8+uqrGBkZPfVhsO+++y6ffPIJPXv25N1332Xy5Mnk5eXh5ubGZ599xvLly8nOlh14paMjPt98AwkJCdTV1Slsytja2mJubk5UVBQuLi5ERUXRv39/hUN2fXx8eOWVV8jIyMDe3p6oqKhmGzs+Pj5PdZbOxo0bmTNnDrGxscTHx/Piiy9ibm7OvHnz5GU++eQTli9f3uo9u3btGh4eHnh6enLixAn09PQ4f/68fHPtp59+Yvny5Xz55ZfY29uTlJTEvHnz0NbWZsaMGW2qZ2v3qCVvm59++ol//etffP311wwZMoRt27axatWqZidanzx5ki5dunDy5Eny8vIIDQ3Fzs5Ooe1tIT8ni6T4KARBIDhsDpUV5ezevhEBgQkhM8hKT+ba1ctoaWkzcnTjQaIXczNITTgPgsD4yS8BUFlRzv6d6xCAMUGzuZCRQNG1ArS0dPDyDWoim0lyvezEyS/KZffuXA8CjA2eRULMaSrKS9HS1mWY91i5bF5OFonx0QiCQGjYbCoqyonY/iOCIBAYOo2dWzfSybgzvXr3o2evPs9F58XcTFLqZSc0kd23cz2CAGOCZ5GblcyJwxEsWrb6meWepZ0AV/LTyEo+AwiMClwAQE11BYd3rsH0hZ44ewWRHn+cW0WX0NDUwdV7EgDpBdc5l5GHIMArAbL047nXbvLJrmN8+/oU9kalUFpZja6mOhPc7BR0ZuQXcj4lE0GAlwJ9uV1ynyPRSVwpvsWrwf4k51xk1/FIPlusaJ85OdnEx8UhCAJhU6dRVVXFj5s20r17d3x8/YiNieHgwQN8sOLDZrZbkJtBWuI5BEFg7KSX6/u3jIO71oEgMDpoLvt3fIthpy70sB2IZc/GkML0Kzc4l12IgMAr3k6ythbf4ZMD5/l2zlj2J2Vzp6yS/Jv3+DBouEJ9E+JiEQSBKVOnU1VVxeZNGzDvboGP72iOHf2V8rIytHV0GDnKV6G+l/PSyUg6K6tbyKsAVFWW8WvE9yAIjJo4j6gTu1FRUUFLWxcXrwnP3M5L9bK0ICsIAv5Bc9HS1mXv1m8w7GSK+8jGZzwrN5+YhCQEQWDW5GByLl4iLjGVq0VFvPnKXI6ePsf98gp0tLXw9/aSy+XmXJDb7qSwWVRUlLNr+2YEQSAodCrxsVHcu3eXq1cus2DhUoU+UiabfSGTywUX6W5hhcPgxoPxZc9LTP3z0iD3I4JAvVwGhQUXMbewwmGwSzOdCXEy2clTZ1JRUc7ObT8BMp1HDu1HVU2V6qoqJoUpjvkXcvOIiZf10cwpIVRVVbFu8zYsu5vjP2oEW3ftRU1VlarqamZMDpbLFV9O5VLmGRAEXEe/BsDNK5kUXDhHya0CRoSuoDA7ktvXc+jU1QbLPsMU7Ci93o78G+yooozDEd8jCAK+gfM4f+xnVFTVqKmuxD/4FZkd5aWTUW9HAaGvyOUORfwAgoBv4FzSEs5w/94diq/mM21+4zMn1u4L89PITDoLCPgGzQegprqSg9vX0MXMGpfhQWQkniLy2A7mLVF8mSH2eQG4ejGNnJQzCAiMmNA4Bh7b9Tkm3Xoy2DOYnJQz3Liag8kLNtgMlI131y+lkpcmkxs2VnZfigszyc84x90bBYyeuoKLGedIOL2NSa9/q1Df65fSyE07DYLAsHEy2aLCTC6mn+PuzcuMnvoB6TH7qKooRUNLD7uhgQrtFJrez/p2CoKAj7ydqmhq6+LqNV6u80ZhKgWZZxAEARe/eju6mklhvR15hawg+VQ4Kqpq1NVU4uwr64uiglQuZsjsb0iATO7GlUwKMs9x72YBI6esQE2tPef2fY6eYVcGDGm03VtX0ijMls0vg7xl31dZdov8lIPcv3OZwaMWkpv0C1VltzA0taHHQH+57JX8NC6kyPSObDI3/Vo/Nzl5ydYJR37+AgOjLvJ/FxWkkp8u0zm0SX0vZZ7j7s0CfOrre3bf5+h17MrAoY31bbBBQRDwC260wQP1Nug6PIiMhFOcP7aDF5cq2mBW7kWiEpMRBJgzaSI5FwuISUrjalExb708iz2/nuDOvRJ6dDfD291VLqfTtye9Viwka+n/UZlfSDs9HazfeQVUVMj7+BtMx3nT3lCfupIyrobvekynuHG3LTaffP4Xyktvc/N6PhPn/ksuK3Ycy7h0lXOp2QiCwMvjvbldWsavMakU3rjNgsBRfPvLCboYGjDQ2px+VmYK7WzLGjLy1AFK7t3BzMIaZ/fG5BEXcnKJjU9EEARmhE2iqqqKDT9uwaK7OaN9RhIbn8ClgkIsLcxxGjzoudQ3PzeTlPhI2RpsyjzZ+nHHBgQExtWvH8vL7qOtrcOwkWOb1DWPmITE+r4NbexbczP8fbw5evIMd+/d4/KVqyz5x3wkJNrKH+bpUlZWxueff87KlSuZMWMGPXr0YOjQofI82O+99x5ubm5YWFgwZswYFi9ezI4dOwBZeIeRkSwrgLGxMaampqipqbFixQrefvttZsyYgZWVFSNHjuSjjz7i22+/bbUeDRw7dozY2FgiIiIYOXIkVlZWBAQE4OfnB8Cnn37KiBEjWLZsGTY2NsycOZMFCxbw3//+96nbvnjxYvz9/bGxsWHFihVcvnyZvLw8OnTogL6+PioqKpiammJqavpcNl2Ki4vp0KFDM+8MExMTiouL5WUez2rU8G9lZe7fv99qlqLHMTMzY/Xq1fTq1YuwsDBee+21Zp4yw4cP580336RHjx706NGj2Xd89dVX6Ovrs23bNgYPHoyNjQ2zZs2iV69egGyDbdWqVUycOBFLS0smTpzIG2+80SY7aKC1e9QSX3zxBXPmzGHWrFnY2NiwfPlyuSdWUzp27MiXX36Jra0tAQEB+Pv7c/z48Ra/s6amhvv37yv81dbKMnckxJ4jaMpsdPX0uF96j/SUBNyGjcRjuB9pyXHY9hvI/ZJ7qKoqZhBIiTvL+EkvoqOrz/3SewBkpcXh7OGDm6c/GSkx9OrrQFkLskmxZ5k4aZ6CbGZqHK4ePgz1Gk16Sgw3i6/iNy6MWzeuK8jGx0QSMmUWurr6lJaWkJ6SyJBhIxg2woeUpHj0DTpSV9s8I8Sz6EyOPcuEFmRdPHwY4jWajJQY7BzdMbe0eS5yz9JOgMykU4wKnI+WjgHl92WZaNQ1tHH3nS4vY9V7MOWldxTuzem0XF7290BfW5O7ZRVUVteSmFdIfwtZ1q0rt+8xfYQz1+6UNNN5NimDFyf6oq+rxb375XQy0MPcpBO3S8tQU1PF3b4vNt2bH4YdExPDlLCp6OrpUVpagqamJuPGj5dfd3J2xsrKqsV2psSfZkzoS+jo6lNWKmtndlocTkN9cfEMIDMlGj19I+rqmmepOX3hMi97O6KvpcHd8ioqa+pIvFREfzPZmBRg3wszI30C7HspyMXGRDE5bJpCfceObwytLC4qYvzEIG7Uj3NNSU84xejgV9DW1aes/r7kpMcyaIgfTsPGkJ0aRendGwwPmC77sfkc2pkaf4axoS+hrWtAWb0NXqiXda2XjTt/hF79BjeTjYxNYOakIPR0dSkpvY+NlSVhQeMw0NOjtraO68U3CB3nT/GNmwpy8TGRhE6ZKbfdtJQkhg4bgecIH1KSEhg2fBRdunZjmNeoZjqVyZ4/exINjeZZceJiIgmZMhNdXT358yKTG0VKUjyRZ0+irqHZTE4mG8WksBnye5qWkoSH53A8h8tkHz58QGVFBTotHMQfGRvPjMnB6OnpUlJaiqamJkFjG39kPnz4gPLKCnR1Fefei+kncfVbgIa2AZVlsnva2awPTiNfRFPHkId1NeQkHaZ9h+ahzmnxp/EPfqX+ntbbQ3osg4f64TxsDBdSo3n44AHVFeVo6+gryoW8LLO/JnKOQ3xlcinROHsEYNzFDKdhAQo6xdp9RuJpfINefWws0mLY6MYML30dPOnW3bZZO8U+LwAXkk8yfIJsDKxoMga6jWrcNEuLPUx7dUWbyEk9icfYBWhpG1BRf19MzfswxO9FtHUNefCghp4DvTAxa17fnJSTDBu7AE2dRtku5n0YMvpFtHRksndvXcFl1Czu3b7aWI+E0/XtNGixnRdSoym5e5PhAdPqN7AauZR+EmffBWhqG1BZXm9HL/RhsHejHT16+IDaqjI0tBptIT/tJEP86+Xq62pi1gdnnxfR1JXJXUg4iLlN84yfly+cZJD3fNS1DKiq16mla4x+p+5Ult1GVVWNfm5T6es2jdLbBQqyWUmnGDlxPlq6inPT0CZzU0r0IXr0cVKQy0s7ydCA5vV18anv27oaslqpb3qCzAa1dR+zQb8mNjjIk24Wze/p+bgkZodORF9Xh3ul97GxsmBa4BjZGFhXR5D/KIIDfLhyXdHuyzNyufHLMfm/jbxcuL59P9c276GT9xC0rMy59Fk4WhYvNNMpdtxti83bDRmLoYk5dkPGPqZT3Dh2OjmLl8aNQF9Hi7v3y+mkr4u5iRG375ejpqqKkZ4ONXUtRwe0ZQ3pHTCJkWMmUXy9UEE2OjaO6VNCFeo7cdyYxnqdi0RDo3k2smepb1LsWSZOnouunqy+GanxuHqMwt1rNOnJsdwousro8VO4+dj6MSo2nhmTQ+rvZ/O+HenlQbcuXRjpNexxlX9JBEH4U/79L/KHbbpkZWVRU1PDiBEtp/bavn07Q4YMkW88vPfeexQWFrZYtoGUlBQ+/PBDdHR05H/z5s2jqKhIadqn5ORkXnjhBWxsmv+YaqjvkCFDFD4bMmQIubm5PHz48Inf/TgDBgyQ/3+XLl0AuHnzZmvF/6dwcXFBRUVF/m9XV9dmfTh4cPMfE01JTk7G3d29xbThFRUV5OfnM2fOHAU7+Oc//6kQfqSMp7lH2dnZODkpLjge/zdA37595Z5TDd/b2nd+/PHH6OvrK/ytX/t5m+quo6PHtLmvyTdpAOKjTpAYc0qprLaOHpNmv6EgGxd1koSY00plVVBR+G9bmRAcxoSQqUSfb9TxLDrj2yj7OGLl2kpL7QRIiztKenzLm29N0dLWZ8zUpdTVVrdaJj73MhU1taQVXCfj8vWnvidD7fsywdOF2yXPP21iYvRxkmNPKS3nO3EWfhNnkxj15D6Jv3SNitpa0q7cIOOq7DlKuHQdR6unTPOu8th/60mOOUZq3Aml4r36u3D68BY61P8YfJZ2JkYfJyn2pFLZgrwMstPjyc6IV1r2xLko+vTqiZaWJq02tg1kpKXQb4DdU8tVV1XhFzCBlCTldX0ecgDqGhpMmTaLO7dvP7WshroGs8Mmcev2HflnuSlHyE871mL57MSDdLGwo4OGDnU1Fdh5hFF4IVJ+PTnmGCltsKMOGpoETJpPyR3ZAfdJ0cdIaYMtAORlJGDT17FNZeW0YAqpsUdJi1M+FrWE2OcFICP+CFkJyvXW1lTi4h1GXoasfy8kHiEnqeX7khl3kG5WdqhrtPziKivhCNmtyGbEHaJbj4Goa+g0G0Pb2k7b/i6cPrxVoZ15T7CjnKSDmHaX2VG7Dpq4jP4H5SXF9deOkJvSstyFhIN0rbe/4stpFObEUJgTI79+Kf0IlzNb7ltzW09sHYOpLLtFbXUZqWfX0999lvx6etxRMtpwX65eTCc/M5aLWbEAZD+hvlkJB+lqKbsvxQX19c1trG9K7FHS2jAfPg3Hz8fQt1cPtDQ1Ka+oZMueA0wa5/d0X9LwI7CNPwaVjbtttXmAggtxWNo2X1M+iZbGsdZwH2jLRA9HbpWWMWv0MGb7D+N4QoZCmbauISsryjm0+0d8x019qvpWVVUxLmA0CUkpz6W+baHht0jT3yRtJSU9A7v+fZ9aTuLvzR8WXqSp2fIbLICoqCjCwsJYsWIFPj4+cq+Gx89QeZzy8nJWrFihcEBsAy29aWtrfdqKiopKs925ls7saLpZ0PCwP3r06Jn1t4apqSm1tbWUlJQoeLvcuHEDU1NTeZnY2FgFuYbsRk3LPJ7x6MaNG+jp6T2X/mtAW1v7idefpKu8vByA77//HmdnxTcoTTc8lPFb3KPHN4lUVFRa/c533nmHRYsWKXyWdaUMAAfHIezaKgt3SYyLxMl1GLu3bwRgfMh0jhyIoKKiDG0dPbnsYNfhGBp1Zu92mfuznn5Hzh3fh4OLF/t3rgMgIGg2Jw7upLKiDK0mso6uXhgadWb3th8QkMmeOb6fwS6eslAfYGzQLGprqjm0dwudTLoo1HuQkys7t4QjIJAYG4WTmzsR238EYGLIVI7/up/bt25iZm7xXHQOdvWio1Fn9jSRPXt8P4NcPNlXLxsQNIu8C6lczM0k5uxRnN1HipZ7lnYC9Hccib6hCUcjvkYQBHT0DIk7vZvBHuOJOx3BraICbPq5kpV8hqrK+2hqN7799OhvzdqDMnf+s+l5jHMdiEf/nlRW19K3e1fyi27z4/EYuhrp8zhD7fvw/e5fEQSBc8mZ2Fq8QGRqFkW37vFykB+puQVk5F/mSHQSo1zs5XJOTs5s2fITCAKxsbF4e4/kyJEjXL92DXt7B+7cvUNOTg5nTp/GY1jjmyAHlxF0NDJh/45vEQTQ1Tck8sQv2Dl7ycJugNGBczh3bDd3bxfTxUwxPM/Dtjtrj8eBAGezLzNukC0ethZU1tTR94XO3CmrxFBHq9kCysnJha1bfgQB4mJjGOE9iqNHDtfXdxBdunRlz+5dmJiYKsjZOXtjYGTCoZ+/kdVXz5DoU3sY6DRCFi4BjJowl0vZydTV1uDg5vvM7WyQ3bfjOwRBQFe/I+dP/IL9Y7KD3UZy++Z1slJiFOrs5uhA+LZdgEBUfCImxp04ePQkzoPsKK+opFsXE3bsPYCpibGC3GAnV3ZskYUoJsRG4ezmzq7tmwEIDAmj5N5dDAw6trg4VSZbWVnBvt07MTTq9JicGzu2hAM0kfuxXm4qlZWV7Nu9AyMjxbrKZF3YvmUTgiAQHxuNi9vQ+vAiCAoNY2/EDn7ZvRPdFjxdXB0HsXHbThAgOj4Rn+GeHDx2gqvXixhkN4D7ZWXs3LsfvSZviHsOHIWugSnRh75EALR0DcmIiUC3Yxcyondh0dudmqoyLHq7k3gyHB2DRo9QO2dvDAxNOLhzLQICuvqGRJ3ci53TcA7X25HPxLkc37eJE/t/RKve08XexZuORvVy9XbUIHco4gcAfCfO4X7JHXQNDJ+L3Q9wGom+oSm/7vpGPhbFnt6Do8c4Yk7tlo1F/d24f+8ml/PTSIo6hL2rX2M7RTwvAH0Hj0K/oykn9nwFAmjrGZJ4djf2Q8eTcHYXd4oL6NHPjZ79h3L+cDh6HWX9a+swCt2OppzZ96VMTteQlPMR6Bl2IfncLnr0d6e6sozbRXlcL0gjI+4gfR1HA9B70Cj0OppyZt9XCILQRLYryed+xrqfB9WVZXQ0NiP6SDgGnbo91s61smdUz5DoU3sZ6DT8sXamUFdbjYNbY4iF9cBR6BiYEnP4SwC0dAzJrLejzOhddK+3o+rKEpJOhaNe7+liYy9rZ+TBLxEEmf2lR0Wga9iFtMhdWPaVyXlOXErpnatcvtB4Bp1lv1Fo65uSePwrBAE0dQzJSdiNUdc+XM05S9m9awwe+TrHt76JSXd7igsSMbMZCkC/+rnp2O7GuSn+zG4GuY8n/nQEt4oL6NnfFf8pb3H31jXy0mV6e9XX9/yBxvqmRUWg17ELqed3YVVfX69AWX0LshrrO9BpJAaGphze9Q3U64w5tQenYY022Ku/G6X3blKYl0Zi5CEc3Bo3UNwG27Fh+24EBKISkjHpZMSBY6dxcRhAeUUl76/6iv69e5KalYOzfePLNY0XTGUeLT26U1VwlaJdh2XhRUDef9aipqWB5T9mUHn5Go8jZtxtq823b6+Otn6nZs+3mHEMwGOgLd/+chwEOJeajW33rkSm53L99j1enTCS3WfiKb5bgmVXxWQRbV1Drl31/7C2HUBOVjL97RvDt1wcB/Pj1u0IAsTEJTBqhBeHjx7j6rUiBtkPxHGQAz/v+YVO9VEMz1pfAHvHobI1pADJ8edl68cdGwAYGzyTmppqDu3dinFnxTWri9MgNm3diYBAdFwiPiM8OXT0BFevX2eQ/UA6tG9PRwMDUZs1En9vVIQ/yIenuroaQ0ND1qxZIw8pamDVqlV8/fXXCp4Jc+fO5eeff6akpASQeTvY29tz6dIlLCwsAJnnia2tLevWrXvq+pw+fZrhw4eTlZXVordLWFgYt27d4siRI/LPlixZwsGDB0lPTwdkoTbvv/8+r74qi/HNzc3FxsaGDRs2MHPmTAoKCrC0tCQpKUl+yGpJSQkdO3bk5MmTeHp6smXLFl566SXKysqeug0tfT/IDtI1NjZm69atBAbKYpKzs7OxtbWVn+ly6NAhAgICKCoqkmfm+e6773jrrbe4efMm6urqLF26lIMHD5KWlib/7ilTpnD37l0OHz6stH6enp7cunWLjIzGHel33nmHvXv3kpmZCcgO0l24cKHCOTGPt2vFihVs3LiR7OzsFr1dunXrxssvv8yyZcueqv9a0gXN71F4eDgLFy6U26KLiwuOjo588cUX8u9xd3enrKxMfvjvzJkzKSkpUThoeeHChSQnJ3Pq1Kk21S0p9+nf2jZQ9aC522ZbaacibrNJs13rHhnKqHrw5E3S1vjtti6fjLbItl4q6aS8UCuMKv1JlFydnnidNwx7i5a9Vm2ivFALOGd/L1pn4cAJygu1QEG5qfJCraDerm0Htz+OCuKnYhs18Sns77QT31axCCI8bQDUVJ7Oq7Qp+g+Uv/FtjV8KBigv1ALWXZqHj7UVFRVx9mCmJd5rNq+0i/JCrdBOTVx9S6vEv/urrhXnrC22bwFM9FoOEVVGznXxc7B6B9GilJSKmxWtzcT30d2ytr/gakqXjuITCwxWTxItGztwmvJCLTAobZtonWdLBoqSG9IxXbROg9u5omWTDZuHlrYFs3ZXROs0upklSi6jU8sRFG2hq4q4+nazaX6kwF+FJWvbdjzE783Kl5/fy/w/C3+Yp4uGhgZLly5lyZIldOjQgSFDhsh/kPfs2ZPCwkK2bduGo6MjBw4cYPfu3Uq/c/ny5QQEBGBubk5QUBCqqqqkpKSQnp7OP//5zyfKDhs2DA8PDwIDA/n000+xtrbmwoULqKio4Ovry5tvvomjoyMfffQRoaGhREVF8eWXXypkxRk+fDhffvklrq6uPHz4kKVLl7a4KfAkLCwsKC8v5/jx4wwcOBAtLS2l6bDv3r1LYWEh16/L4hIbDuFtOBdGX1+fOXPmsGjRIgwNDdHT0+O1117D1dUVFxfZAYWjRo2iT58+TJs2jZUrV1JcXMx7773H/PnzUVeXLRZefvllvvzyS5YsWcLs2bM5ceIEO3bs4MCBA21uX2FhIYsWLeKll14iMTGRL774QqkH0+MsWLCAL774gkmTJvHOO++gr69PdHQ0Tk5O9OrVixUrVvD666+jr6+Pr68vNTU1xMfHc+/evWbeI8+D1157jXnz5jF48GDc3NzYvn07qamprZ5rISEhISEhISEhISEhIfH34A9NGb1s2TLefPNNli9fTu/evQkNDeXmzZuMHTuWN1aVA3AAAQAASURBVN54gwULFmBnZ0dkZGSbvBZ8fHzYv38/R44cwdHRERcXF1avXk337t3bVJ9du3bh6OjI5MmT6dOnD0uWLJGfNeLg4MCOHTvYtm0b/fr1Y/ny5Xz44YcKmYtWrVqFmZkZ7u7uTJkyhcWLFyvdMHkcNzc3Xn75ZUJDQzE2NmblypVKZX755Rfs7e3x95cd9DRp0iTs7e1Zu3atvMzq1asJCAggMDAQDw8PTE1NiYiIkF9XU1Nj//79qKmp4erqytSpU5k+fTofftiYDcHS0pIDBw5w9OhRBg4cyKpVq/jhhx/w8Wl0n1XG9OmyLApOTk7Mnz+ff/zjH/IMU23FyMiIEydOUF5ezrBhwxg0aBDff/+9fINr7ty5/PDDD2zYsIH+/fszbNgwwsPDm2UTel6EhYXxzjvvsHjxYhwcHLh06RIzZ85UGtImISEhISEhISEhISEh8b/NHxZeJPH3w9PTEzs7Oz777LM/uiq/OSNHjsTU1JQff/zxuX2nFF6kHCm8SDlSeJFypPCi3xYpvEg5UniRcqTwIuVI4UXKkcKLlCOFFz2Zv3J40eJvnpxo5o/ik1eezmnhr8AfFl4kIfG/QmVlJWvXrsXHxwc1NTW2bt3KsWPHOHr06B9dNQkJCQkJCQkJCQkJCYk/kD80vOj35KefflJIIdz0r2/fP2/ar7Nnz7Zabx2dllMh/hEUFhY+sZ7K0n3/Xvz73/9utY5+fk+ZQrAeFRUVDh48iIeHB4MGDWLfvn3s2rULb2/v51x7CQkJCQkJCQkJCQkJib8Sf5vworKysmbpjhto3759m899+b2pqqri2rXmKeoasLa2/h1r0zoPHjygoKCg1esWFha0a/fHO1bdvXuXu3fvtnhNU1OTbt26/c41ajvJubdEy1aKDNcBaK8qzqX/WUIBHjwSZyvP4jYuCOLT/5XViXMdr3soft97gOYFUXJl7TqK1lkriPdz11ARF4JlUio+dKZaQ1xbIyvslRdqBXP9ElFyjwTxtqDf7r5oWbGUPGiehryttFcVF0YgNiwJQFNVfLhjUrG4eaF3Z/EhoVfLxNludz3xYVRldeLduVVFhqHerRSvU2xIk+ozzBOa7cTZ7vX74tup3k58ffU1xYW4VdWJX69V1oqTtTEUHxpnEv6OaNmHU18XJZfQf5JonUZpsaLkrH78h2idapOf7vzEpiQLDqLk+quJD4eqaS/umbn2UPw63riDuPGzx184ccabX1f80VVokVWvav/RVXju/O6/gr/77js++ugjrl27xqeffqqQGvi3RFdXF11d3d9F1/NEU1PzT7OxAjKvjt27dzN+/HiFz9u1a/e71lPs+TCGhoYYGhr+NpWSkJCQkJCQkJCQkJCQkGjC7xpedP/+fRYsWMDSpUu5du3aU2et+SuQkZFBYGAgFhYWqKiotLgp8MEHH6CioqLwZ2trq1Cmurqa+fPnY2RkhI6ODoGBgc08dQoLC/H390dLS4vOnTvz1ltv8eCBuEMc20pRUZHoMJznSUREBB999NEfXQ0JCQkJCQkJCQkJCQkJiVb5XT1dCgsLqaurw9/fny5dxJ+S/2emsrISKysrgoODeeONN1ot17dvX44dOyb/9+OhN2+88QYHDhxg586d6Ovrs2DBAiZOnMj58+cBePjwIf7+/piamhIZGUlRURHTp0+nffv2/Pvf//5tGgeYmv7+mS6aUltbS4cOHSRvFQkJCQkJCQkJCQkJCZE8evS3OGXkT8FTe7o8evSIlStXYm1tjbq6Oubm5vzrX/8CYOnSpdjY2KClpYWVlRXLli2jrk4W/xoeHk7//rKUWlZWVqioqMjPANm7dy8ODg5oaGhgZWXFihUr2uSxIQgCH3zwAebm5qirq9O1a1def70xNlNFRYU9e/YoyBgYGBAeHg5AQUEBKioq7NixA3d3dzQ1NXF0dCQnJ4e4uDgGDx4sP2D11q22nafh6OjIf//7XyZNmoS6euvnPLRr1w5TU1P5X6dOjWlcS0tLWbduHZ9++inDhw9n0KBBbNiwgcjISKKjowE4cuQImZmZbN68GTs7O/z8/Pjoo4/46quvqK1VntLwgw8+wM7OjvXr12Nubo6Ojg6vvvoqDx8+ZOXKlZiamtK5c2f5vW2pTxv6LyIiAi8vL7S0tBg4cCBRUVFt6qvw8HAMDAzYs2cPPXv2RENDAx8fH65caUzZ1lDPH374AUtLSzQ0ZGeTeHp6KoSm1dTUsHTpUszMzFBXV8fa2pp169bJr6enp+Pn54eOjg4mJiZMmzaN27fbFm9/+PBhhg4dioGBAUZGRgQEBJCfny+/7ubmxtKlSxVkbt26Rfv27Tlz5gwg8xDy9/dHU1MTS0tLtmzZgoWFxd8ifbaEhISEhISEhISEhMTflaf2dHnnnXf4/vvvWb16NUOHDqWoqIgLF2QHOurq6hIeHk7Xrl1JS0tj3rx56OrqsmTJEkJDQzEzM8Pb25vY2FjMzMwwNjbm7NmzTJ8+nTVr1uDu7k5+fr487Oj9999/Yl127drF6tWr2bZtG3379qW4uJiUlJSn7oT333+fzz77DHNzc2bPns2UKVPQ1dXl888/R0tLi5CQEJYvX84333zz1N/dGrm5uXTt2hUNDQ1cXV35+OOPMTc3ByAhIYG6ujqF7De2traYm5sTFRWFi4sLUVFR9O/fHxMTE3kZHx8fXnnlFTIyMrC3V34QZH5+PocOHeLw4cPk5+cTFBTExYsXsbGx4fTp00RGRjJ79my8vb1xdnZu9XveffddPvnkE3r27Mm7777L5MmTycvLa9PBuZWVlfzrX/9i06ZNdOjQgVdffZVJkybJPXoA8vLy2LVrFxEREaipqbX4PdOnTycqKoo1a9YwcOBALl26JN9UKSkpYfjw4cydO5fVq1dTVVXF0qVLCQkJ4cSJE0rrWFFRwaJFixgwYADl5eUsX76cCRMmkJycjKqqKmFhYaxcuZL//Oc/qKjIDnrcvn07Xbt2xd3dXV6/27dvc+rUKdq3b8+iRYu4eVPcoXF5OVkkxUeBIBAcNofKinIitm8CBCaETEdbR5cdm3/AyNiEET5j5HIXczNITTgPgsD4yS/J+r+inP071yEAY4JmE3nqACX37mBmYY2zu49cNj83k5T4SARBIHDKPCorytm7YwMCAuOCZ5EQc5rysvtoa+swbORYhfrm52SSlCCrb9CUuVRWlLN7x0ZZPUJmkJWexPWrl9HU1mGk34Qm9c0kub6+E+sPgKusKGfvzvUgwNjgWeRkJXPicARvLlutqFNJfXOyUjh+KILFyz9VkGuLzoSY01SUl6Klrcsw78a2FuSlk5F4DkEQCAh9BYCqijIORfwAgoBv4FzSEs5w/94diq/mM23+h3LZy3npZCadBQT8gl8FoKa6kgPbvqCLmTWuIwKJObWHyvJSNLX1cPGS9dOF3Dxi4pMQBIGZU0Koqqpi3eZtWHY3x3/UCLbu2ouaqipV1dXMmBys0NbcnAvEx8UiCAJTps6goqKcHdu2AALBoWEcPXIIVRUVtLV18B7lq2B/ifHRCIJAaNhsKirKidj+o6yvQ6exc+tGOhl3plfvfvTs1UdBZ05Otlxn2NTpVFVV8eOmcLp3t8DH14/YmGgOHTzA+yuahw5m5F8mMikDAYEXg/zJvnSFqNQsrhTf4p05k9hy8ASqqqpUVdcwL2i0XC4rN5/oxGQEAWZPCiTnYgGxSalcLSpm8cuziUlKZe+vx1n53lvNdF7JT+NCyhkQBEYGLqi/LxX8unMNpi/0xMkrCIAjP3+BgVEX+b+V2fzZk4cpuXcHc4seuHmMbGa7yfGR0MR29+zYAMC44JlkZ6Vw/NBu3lq+qll9xfbvs9wXsc+a2HFM1r8yWaGJ7O7tGxEQmBAyg6z0ZK5dvYyWljYjR09QkM3NuUBCfVsn19v9zm0/IQDBoWEcO3IQFRXVZnZ/7VIauamnEQQBr/GvyW3hRMTndH6hJ4M8gok8vB4VVVU0NHWxdw985rYW5qeRVT8u+ATNl+s8tH0NpmY9cRkexNnDP1FWcosu5jbYu41W0CnmOX2WeeJibiYp9bITmoyf+3auRxBgTPAscuvH7EWPjdmF+WnyMdBX3tZKDm5fQxcza1yGB5GReIrIYzuYt+RrudzlvHQyks6CIDA6RDZ2VlWW8WvE9yAIjJo4j6gTu1FRUUFLW1c+djbIptfL+jfIVpRxOOJ7BEHAN3Ae54/9jIqqGjXVlfgHy8b1S7kZpCaeRxAExk9q6KMy9v+8HgSBgOA5ZKcnUHStAE0tHbx8g+Q6r15MIyflDAICIyY0jinHdn2OSbeeDPYMJiflDDeu5mDygg02Az0A2ViUlXwGEBjVZCw6XD8WOXsFkR5/nFtFl9DQ1MHVu/GQ14LcDNLq56axk16W1/fgrnWyfguay/4d32LYqQs9bAdi2bOfQh+JmZuuXEwju76+3hMb63vk588xfaEnjp7B7P/pPxgYdaF7T3vMegx4zHZj6m13FhUV5eza/iOCAEGhU9mxdSPGxib1tttbwY7adbOkg80AUIHKE3tBTQ0tjwCE2mqq40+j4egFwiNUOmhQeXKvXC4rN5+YBNlcOmtyMDkXLxGXmMrVoiLefGUuR0+f4355BTraWvh7eyno1Onbk14rFpK19P+ozC+knZ4O1u+8Aioq5H38DabjvGlvqE9dSRlXw3fJ5Z7leWnXzZIOvQagggoVJ/bI2jksAKGmhur4U2gM9gThEUJ1JdWJ5+RymXkXiUpMRRBgbuh4si9eJiY5natFN1jy0nTatWvH91t3Y2JsyFjvYQo6n2WNI3YevpCTS2x8IoIgMCNsElVVVWz4cQsW3c0Z7TOS2PgELhUUYmlhjtPgQQqyYvs3JzubuPh4BEFg6tSpVFVVsWnjRrpbWODr68sve/dy9949LC0sGObpiYREW3kqT5eysjI+//xzVq5cyYwZM+jRowdDhw5l7ty5ALz33nu4ublhYWHBmDFjWLx4MTt27ABkB8IaGRkBYGxsjKmpKWpqaqxYsYK3336bGTNmYGVlxciRI/noo4/49ttvldansLAQU1NTvL29MTc3x8nJiXnz5j1tH7B48WJ8fHzo3bs3//jHP0hISGDZsmUMGTIEe3t75syZw8mTJ5/6e1vD2dmZ8PBwDh8+zDfffMOlS5dwd3enrKwMgOLiYjp06ICBgYGCnImJCcXFxfIyTTdcGq43XGsLjx49Yv369fTp04cxY8bg5eVFdnY2n332Gb169WLWrFn06tVLadsXL16Mv78/NjY2rFixgsuXL5OXl9emOtTV1fHll1/i6urKoEGD2LhxI5GRkcTGNp7sXltby6ZNm7C3t2fAgAHNviMnJ4cdO3awfv16JkyYgJWVFSNGjCA0NBSAL7/8Ent7e/79739ja2uLvb0969ev5+TJk+TkKM+MEhgYyMSJE7G2tpZ7B6WlpZGZmQlASEgI169f59y5xolty5YtTJ48GRUVFS5cuMCxY8f4/vvvcXZ2xsHBgR9++IGqqqpWddbU1HD//n2Fv9paWRaCxNjzBE+ZjY6ePvdL75GeksCQYd54DPclNTmOqLPH6TOg+UnzKXFnGT/pRXR0ZXIAWWlxOHv44ObpT0ZKDN4Bkxg5ZhLF1xVTfCfFnmXi5Lno1uvMSI3H1WMU7l6jSU+O5UbRVUaPn8LNG9eb6U2MPU/Q5DlyvRmpCbh5eOM+3I+05Dhs+9lRWnoPVVXV5jonzVOob2ZqHK4ePgz1Gk16Sgz2ju6YW9o006msvvaOQ+lu1YqcEp03i6/iNy6MW4+1NS3+NP4hL6Otq09ZqSxDVnZ6LI5DfHEeNoYLKdE4ewRg3MUMp2EBCrIZiafwC34FbR19yu/LZNU1tBg2eqq8zO0bV/AKmMGdm1fln0XGxjNjcjB6erqUlJaiqalJ0Fh/+fWHDx9QXlmBrm7z9PKxMdFMDpuOnp4epaUlpKYk4+HphdfwkSQnJXD39m3GTQgiPl4xy0J8TCQhU2ahq6tPaWkJ6SmJDBk2gmEjfEhJikffoCN1rXjbxcZEMyVsmlynpqYm48Y3/ghycnbBqpUsAGcT05gXNBp9HW3u3S+jl6UZM8eNwkBPh5q6Oh48fEh5VRV6OooZD87HJTErNBA9XR3uld7HxsqCqYFjMdDTo7aujiGODvS0bDl7XVbSKUZOnI+WrkGT+6LNUN/p8jIp0Yfo0cdJQU6ZzfuOCcZ3TAhF167wOEmx5wicPFf+fGekxuPmMYqhXn6kJ8fi4DiU7lY9n2v/Pst9EfusiR3HABJizxE0ZTa6enpyWbdhI/GQjykDuV9yD1XV5pv0sTFRTAqbjq6C3Q/Ha/hIUpISuFNv9wnxMQpy2ckn8Ry3AC0dAyqa2ILLqEZbuF9yA9dRM8lNO/Nc2pqZeAqfoFfR0lG0P4/RjTrdfcNw953KraICBVmxz+mzzBPJsWeZ0ML46eLhwxCv0WSkxGDXypidkXga32Zt1WLY6GnyMn0dPOnWXfH8u/SEU4wOfkU27tbL5aTHMmiIH07DxpCdGkXp3RsMD5gu25xpQlr8afyDX0Fb10BhzB481E82ZqdG8/DBA6orytHWaczWlRx3hnGhLfSRuw9uXv5kJEdj09eB+6V3m81rF5JPMnzC/GZ25DZqRmO9Yg/TXl1TQS4z6RSjAuc3swX3JmORVe/BlJfeaWb3KfGnGRP6EjpN56a0OJyG+uLiGUBmSjR6+kbU1TXPdCR2brqQdBLvic3rO9SnsZ26+kY8qGtug3ExkYRMmYmurp7cdocOG4HniFGkJMVjYGDYqkd3B9uBVJ7cy6PKclS0dOlg3Q+V9u0BEB49QkVNDRUNTR5VlSvIRcYmMHNSEHq6upSU3sfGypKwoHGyeaK2juvFNwgd50/xjeYvy8ozcrnxS+NxAUZeLlzfvp9rm/fQyXsIWlbmXPosHC2LFxTknuV5Ube1o/LEY+1s10HeTjU9A6oij9DBZqCC3Pm4FOaEjEe/fj7sZdWd6RP9MdDTpaaujuPnY3HoZ9tMHzzbGkfsPBwdG8f0KaEKa5yJ4xo3pk+fi0RDo+WoArH9GxMTQ1hYGHq6upSWyObD8RMa58Ox48Yxbty4J2aW/SshCH/Ov/9FnmrTJSsri5qaGkaMGNHi9e3btzNkyBBMTU3R0dHhvffeo7CwsMWyDaSkpPDhhx+io6Mj/5s3bx5FRUVUVlY+UTY4OJiqqiqsrKyYN28eu3fvFnWQbNMf8g0bFw2hUA2fifVKaAk/Pz+Cg4MZMGAAPj4+HDx4kJKSEvkG1e+FhYWFQkYnExMT+vTpo7BIaEvbm/Zfw1k9be2vdu3a4ejoKP+3ra0tBgYGZGVlyT/r3r07xsbGrX5HcnIyampqDBs2rMXrKSkpnDx5UsHGGg4ubhom1Bq5ublMnjwZKysr9PT0sLCwAJDbtrGxMaNGjeKnn34C4NKlS0RFRREWFgZAdnY27dq1w8GhcVFtbW1Nx46tpwT9+OOP0dfXV/hbv/ZzpXUFyM+9QGZqIplpSfLP4qNOkBhzSqlsZUU5h3b/iO+4qUrLNqXBw6fhv0+Djo4e0+a8Tl1N44IvLuokCTGnn/q7noW26lSpT1ur0iR9bVL0MVJi27Yxm5eRgE3fRptPiTlGapxyjysxfayhrsHssEncuv30aRAH2juwf98eeUhfW5kQHMaEkKlEn//t79/RqET6W1ugramBhro6LwcHcPNuiVK5E+ej6dPLGi1NzVbLpMcdJSPhuNLvunoxnfzMWC5mtT0FaGVFOfsjfsJ/wuQ2y/zdaGkcays6OnpMm/uafKP6aRhoP4gDj9l9ZsIRLiQde4KUDKs+bsQc39zsB7MyWmprauxR0tswLlRVlnFy/waG+c98Kp0tPafPMk/EP8OYnRp7lLQ45c/a4yS3cezs1d+F04e30KHJfUmOOUZKG2Q7aGgSMGk+JXdkiQwSok6QFHtKqZy2jh6TZi1SsMGM+CNktWFMqa2pxMU7jLyMSADS4o6SHq9cTktbnzFTl1JX25gePTH6OMltqK/vxFn4TZxNYlSjHrFzU3rcETLb0M5hAfPwHDOP9LgjSss2ZULwFCaGhLVtjlFV40HxFeoK8+lgMwChtobK43tQ01N+LuD/Z++8w6o6tof9HorSqwqoCFZULID0JihSbGDBhjHWVJOYm2Lyu9FocnOTm2t6bkwxCTHR2HuLig0U6b2DggUQC70r+/vj4IEj6MFt+rff5zmPcvasvaasmT1n9lozJ6KiGW4zGB0dbVA870UcW3/3F2S7X5KP0l86RV2d26WXaL6cT/cho2gqyETbdTxCJwtp9xJxNhbbIQPR1dYmK/8iienZJGZkK6V5lDnO/ejKc1gV9fX1BE+eSEKScpTDr16/7aitrWXnjh1MnzFDdWIJiXY8VHiR9gM6xt0fmWvXriUgIABDQ0O2bNnCBx90dIFuT01NDWvXrmX69Okdrqma7FtaWpKTk8Px48c5duwYzzzzDP/97385ffo0mpqayGQyhHuWy+7uMdMezdZVcGh7aNz7XUtLywPz8igYGRkxZMgQhXeIubk5TU1NVFRUKHm7XLt2TbGRrbm5uZI3yN3rd691hfZlBHk5O/tOVdk7q79fs750dR98VvuD7BLkNjZlyhT+85//dLjWlQ2dp0yZgpWVFd988w29e/empaWFESNGKL1pCQsL4/nnn+ezzz5j8+bNjBw5Umnh7mF5/fXX+cc//qH0XfblKgAcnNzZ8fP3CIJAYlw0zm7era7qMG3WY7h5jqPsWglpyfEKWUe3cZiY9mLvVrnbtIGhMVER+3Fw9eXAdvneN5NnLubLD/6PQUNHkZuVzEh7N4W8vZMnu7dsQBAgOf4sjq4+7G0NeZgaupDGxgYO7/2Znr061qe9swc7f/4OAYGkuHM4uY2Vh1oAIaELOHpwJ3W1NejqtS0AOrn5YmLaS64TeX7PRByQ693+nVzvzEXkZadyIS+T85HHcPVqC9NQld+87DQKcjOU5Lqqs6mxgcN7N9PDrK2s9q5+GJuacWj7lwgC6BuaEH1yL3bO4+Sut0Dg9CVUVdxE38hEaeFktIsfRqZmHNmxHkEAPQMTYk7twXlsMDGndlNWXITNKDd6mFly8uBGTHr2Uci6OY3hhy3bQYDz8YkEjPPh0PETXCkuYYzdKKqqq9m+9wAGnXi6ODm7smWzPNwgPjYGV3eP1vAiCJ09j+ysDJoaG/Hy8lGSG+PsxvbN4QgIJMZG4+zuxa6tPwIwfdZ8In45wI3rZVj2s+5Epws/b/4JQRCIi41lvN8Ejh39hatXr2Bv78DNWzfJzc3hzOlTeI9V1utlP4Jvdh4GQSAqKQNzU2P2nTqH22hbaurqqaypZfOhExjoKY8X7o72fL91FyAQnZCEWY8eHDh+CleH0dTU1lF4+SpZeQVEREUz3rPN5kc4TcDQxIzju79AEAT0DEyIP7ObMV4hxJ/exfXSQgaPdGPSvFe4df0q+elte1mpsvlP31/NkOEjyclMYbSDq1J+7Z082LXlWwRBICn+LE6uPkrhRXLbzSQ68hhuXsqhSWLr91HaRUxfA3HjWJtsa/0KkBh3Dme3seze2lq/sxZw9OAuamur0dUz6CDr5OzGls0bQYD42PO4unuyfYt8wXzm7DCyszJobGzEs53dDx/jj4GxOaf2/Q8EAV0DE5KidmHnMY2kyF3cvFbIwOHuANxuamSE00QlnWLKOsp5AkYmZhzd+YViXIg9vRsn7xBiT+3iekkRQ0a6s/PbtVgPsediTiJDR3sq5MX000d5Tji6+WJs2os97cbPyIgDjHH1YX/r+Dl55iLyW8fsmMhjuLTawyjnCRiamPPLzvWKvhZ7eg9O3vIx8HpJIUNGulNVXkZRQRpJ0YexdwvCrnXsPNw6duobmHD+1B5GO4+XhxcB/tOWcjEnmeamRhzc28LF7Fz8MDJpHbMRlMbsI62yAdOXErF/IycO/IhOq6fLGLdxGJv2Yt/WrxFAXkcn9uHg4isPL2qtoxOHt3V4rtk6+mNobM6JPf8DAXQNTEiM3I29ZwgJkTu5WVrIwBHuDB7pydkj4RgYt74EbB2Lju1qG4viTu/G0TuEuNO75PUzwo2s5DPU11WhrdvmlePgOh5jUzMObPtK8Ww6d2Ifdi6+8vAiYOKMJUQd382tG6VYWPZXyIp9No1w8sfQxJyI3f9TyCWc2Y2DVwjxZ3Zyo6SQQSPcyU+PpuJmCb36DFLqL47O7mzbHA5AQmw0Lu5e7Gy13Rmz5nP8l4PcuH6Nvp08Y5qyU9DxnQrI6GYziqbMRHTGBaNhYUV9TAQa5pZou/vTUl+rJOfu5ED4lp2AQHR8ImY9e3Do2ElcxthRU1tHHwsztu09iLlZxxeAWn3N5R4tA62oL7xCyc4j8vAiIP+9L1HX0aL/C49TV9TmGfEo/QWgMSdZXk6ZjO42o2nMTEB3XDAava2pP38cjV59kGl0ozFN2WPPw3E0323bi4DAuYRUzHqasD/iDG4Oo6iprWP547MpKbtBXGqGktyjzHFA/HPY1cmRH3/eiiBATFwC/uN9OXLsOFeuljDGfjROYxzYsWcfPVojKX6N+nV2cWHzJnnIaWxcHH5+fhz95ReuXr2Kvb09n3/+OcOHDycjI4MxY5RDmiQkHoRMuHdV4gE0NDRgYmLCp59+qggpussHH3zAF198oeQ5sHTpUnbs2EFFRQUg90iwt7fn4sWLCm8BDw8Phg4dqrTpqVhycnIYOnQoCQkJODg4YGZmxptvvskzz8jjUPPy8hgyZAjff/89CxcupLCwkP79+5OUlISdnR0Ap06dwtfXl/LycsWCR3h4OCtWrFCUo6tYW1uzYsUKpQ1fO6OmpoZ+/fqxZs0ann/+eSorK+nZsyc///wzM1pXUu+W7e6eLocPH2by5MmUlJTQq1cvAL7++mteeeUVysrKHriJL8g3qN2zZw/JycmK7xYuXEhFRYXS5sM+Pj7Y2dkpNnyVyWTs3r2bkJCQTuuvoqICY2NjTp48iY+KWMfw8HAWLVpETEwMzs7OSuW8+11n+bw3X4WFhQwYMICjR48q7YNzl3/+85/s3LmT9PT0Lu0z056bN2/So0cPzpw5o9ifJSoqCi8vL0U9gHzl28zMjJ9//pnXXnuNBQsWKDbXzc7OZtiwYcTHxysG6Pz8fAYPHsxHH32k0j7ukpzXtc2cO6Pu9sN5K7RHU+2OKDl1mTg5gNst4g5Wk8nE+yQKgog3WK1UNz+4v92P5jsPvZe5glHa2aoTdUK1xv09rFTRJHQTLasla1CdqBPMKlWHAN6PBi1xZT1Xq3pPrPvRz7BClFyLIN4WDDWqRMuKpeK2oepE90FTrePLj64giHnL3Iq2mjj7A0gq7aM6UScM69W1zdo740q1ONu1Mnh4r7a7VDfrqE50H9Rk4l603KoTr1NDXdx4r/YIzwltDXG2W1wlvpzdNcTn11D74b29AOqbxR9uWtckTnaIiXiPcrPw10XL3pn/vOpEnZAwco7qRPfBNK3rnpHtGfDjC6J1qrfuayKGZKHzUE9VjFRPF62zUVNcn7l6R9x4DdCzm7jxc+B9wm//CrzwSfUfnYVO+eQFfdWJ/mI81MiopaXFypUrefXVV+nWrRseHh5cv36djIwMBg8ezKVLl9iyZQtOTk4cPHiQ3bt3q7zn6tWrmTx5Mv369WPmzJmoqamRkpJCeno6//rXvx4oGx4ezp07d3BxcUFHR4effvoJbW1trKzkcYHjxo1T7Bdy584dVq5c2cGT49emqalJsddHU1MTV69eJTk5GT09PQYNkq/mv/zyywrvieLiYt58803U1dWZO1fuam5oaMiSJUv4xz/+gYmJCQYGBjz33HO4ubnh6ip/K+rv78/w4cN57LHHeP/99yktLeWNN97g2WefVbng8mdCU1OT5557jk8//RQNDQ2WL1+Oq6urYhGmK1hbW/P444+zePFixUa6RUVFlJWVMWvWLJ599lm++eYb5s6dy6uvvoqJiQn5+fls2bKFDRs23HdzXgBjY2NMTU35+uuvsbCw4NKlS7z22msd0unq6hISEsKqVavIyspStCXIQ6b8/Px44oknWL9+PZqamrz00ktoa2uLCseRkJCQkJCQkJCQkJCQ+Gvw0K/WVq1axUsvvcTq1asZNmwYs2fPpqysjKlTp/Liiy+yfPly7OzsOHfuHKtWrVJ5v4CAAA4cOMDRo0dxcnLC1dWVjz76SLFw8iCMjIz45ptv8PDwYNSoURw/fpz9+/crNuz94IMPsLS0xMvLi3nz5vHyyy+joyP+bUNXKC4uxt7eHnt7e0pKSli3bh329vZKnkFXrlxh7ty52NjYMGvWLExNTTl//rzSviUfffQRkydPZsaMGXh7e2Nubs6uXbsU19XV1Tlw4ADq6uq4ubkxf/58FixYwFtvvcVfCR0dHVauXMm8efPw8PBAT0+PrVu3PvR91q9fz8yZM3nmmWcYOnQoy5Yto7ZW7j7au3dvzp49y507d/D392fkyJGsWLECIyOjDpvc3YuamhpbtmwhISGBESNG8OKLL/Lf//6307RhYWGkpKTg5eWlOInqLhs3bsTMzAxvb2+mTZumONnrYffLkJCQkJCQkJCQkJCQkPjr8FDhRRISvyZiw7b+Dly5cgVLS0uOHz9+342p70UKL1KNFF6kGim8SDVSeJFqpPAi1UjhRaqRwotUI4UXqUYKL1KNFF6kmv8fw4ue+/j3nz90hc9WdNyT7a+O+FFVQkKiy5w4cYKamhpGjhxJSUkJr776KtbW1nh7e//RWZOQkJCQkJCQkJCQkJD4jRD/au13YNOmTUrH/Lb/2Nra/iF5ul9+9PT0iIyM/EPy1Bm2trb3zefdo41/a4KCgu6bh3//+9+/Sx5UcenSpQe2qaojz7tKc3Mz//d//4etrS3Tpk2jZ8+enDp16jffY0hCQkJCQkJCQkJCQkLij+NPHV5UXV2tOAb5XjQ1Nbu078uvzd1jnTujT58+Ko8v/r0oKirq9HhsADMzM/T1f/tdoa9evUp9fX2n10xMTDAxMfnN86CK27dvU1hYeN/r1tbWD33i0W9FQu4t0bL1t8VvrtxN7bYouduPEC6hIdJV/VEOKtfVEB9+kHOz4zGSXZK7KH74HTlIdZpfGwOtJtWJ7kNPrQpRcrm3eonWOdhEXEhe7/r7j/OqUG8WZ0fvJniqTnQflo0vFi3buyhadaJOOKgzV3Wi+zD55gZRcon9xeu8USs+vGN8015RcoK6+EX1akNLUXKZzUNF6xyhkaE60X24qWkhSk5L1vkcoSsY1IsLR9FoFq/ztqa4OV5DN/FzLo0WcSFNAFoNlaLkbumLsz+AWkFPlJz1wfdF60zzXyNa9mqlrig5SyPxp77cHNn1wyLaIzYsCeBKpXgbLK8WN59zte78N1xXyLslbl41wFh8iGVlkzhbGGv72+4X+luy/ENxY8Rvzef/EB/C/Gflz/Fr8j7o6+v/LosDD8PdE4j+7PwRC1L30qeP+LjK3wsNDY2/TJtKSEhISEhISEhISEhI/LX4U4cXSUg8DOHh4RgZGXU5fXNzMytXrmTkyJHo6urSu3dvFixYQHGx8lvjW7duERYWhoGBAUZGRixZsoSamhqlNKmpqXh5eaGlpYWlpSXvv9/xjc327dsZOnQoWlpajBw5kkOHDokqp4SEhISEhISEhISEhMRfA2nR5f8TmprEhwX8FbhfKNWDqKurIzExkVWrVpGYmMiuXbvIyclh6tSpSunCwsLIyMjg2LFjHDhwgDNnzvDEE227wFdVVeHv74+VlRUJCQn897//Zc2aNXz99deKNOfOnWPu3LksWbKEpKQkQkJCCAkJIT1d/M7uEhISEhISEhISEhISYhBahD/l5++ItOjyF6W6upqwsDB0dXWxsLDgo48+wsfHhxUrVgDyvUjefvttFixYgIGBgWKRICoqCi8vL7S1tbG0tOT555+ntrZWcd/GxkZefvll+vTpg66uLi4uLpw6dUpx/a43yS+//MKwYcPQ09MjMDCQkpKSLuV74cKFhISEsHbtWnr27ImBgQFPPfWU0qLQkSNH8PT0xMjICFNTUyZPnkxBQYHiemFhITKZjK1btzJ27Fi0tLTYtGkTixYtorKyEplMhkwmY82aNQ/Mi6GhIceOHWPWrFnY2Njg6urK559/TkJCgmID3aysLI4cOcKGDRtwcXHB09OTzz77jC1btig8YjZt2kRTUxPfffcdtra2zJkzh+eff54PP/xQoeuTTz4hMDCQV155hWHDhvH222/j4ODA559/3qV6k5CQkJCQkJCQkJCQkPjrIS26/EX5xz/+wdmzZ9m3bx/Hjh0jMjKSxMREpTTr1q1j9OjRJCUlsWrVKgoKCggMDGTGjBmkpqaydetWoqKiWL58uUJm+fLlREdHs2XLFlJTUwkNDSUwMJC8vDxFmrq6OtatW8ePP/7ImTNnuHTpEi+//HKX8x4REUFWVhanTp3i559/ZteuXaxdu1Zxvba2ln/84x/Ex8cTERGBmpoa06ZNo6VFeZvU1157jRdeeIGsrCx8fX35+OOPMTAwoKSkhJKSkofK013uLtrcDVOKjo7GyMgIR0dHRRo/Pz/U1NSIiYlRpPH29qZbt26KNAEBAeTk5FBeXq5I4+fnp6QrICCA6Ghxm1hKSEhISEhISEhISEhI/Pn5U2+kK9E51dXV/PDDD2zevJnx48cD8P3339O7d2+ldOPGjeOll15S/L106VLCwsIU3jCDBw/m008/ZezYsaxfv56ysjK+//57Ll26pLjXyy+/zJEjR/j+++8Vxzw3Nzfz5ZdfMnDgQEC+UPPWW291Of/dunXju+++Q0dHB1tbW9566y1eeeUV3n77bdTU1JgxY4ZS+u+++46ePXuSmZnJiBEjFN+vWLGC6dOnK/42NDREJpNhbm7e5by0p6GhgZUrVzJ37lwMDAwAKC0tpVcv5dNTNDQ0MDExobS0VJGmf//+SmnMzMwU14yNjSktLVV81z7N3XvcS2NjI42NjUrfNTU10q1bdwpyM0lOiEYQBGbOW0pdbQ17toUjCAIhsxaSk5lCxOHdvPLmB0ryF/MySE2MAkEgeM5TANTVVnNwx7cIgsDk0KXo6OqzZ/N6THqa4z1hmkL2Ql4myQlnQRCYPveJVtka9m7/DgSYGrqIhJjT1NZUoqOrz1i/qe1kM0htlQ2Z+6RC9sD2bxGAKTMXc+7UQSrKb2JpPQgXr4BfQWcmKa2y09rJ7t/+HYIAU0IXkZeVzIkju/jHqo+U6ik/N4vE+PMIgsDssMXU1tawa+uPCILAjNmPsf3nH+jRsxc2w0Yw2Ga4Qu7KhTRyUs6AIDB+unwhs7GhluM7PqFX38E4+YSSk3KGa1dyMes7BJvR3gpZCxMYZCEDGUSmy90qdbVgeD8ZJvpwKlWgbw/oaSjjeqVAQatj2eWCNLKSzwAC/jPadB7Z/inmfQfj4jsTgF92fIaRqYXi70eRLcxPJ63VjqbMfhqA+tpqDu3cgCAITJy5lAs5qVy9lEeffoMZ4dB2Kk9ebraibueELaK2toadW3+S2/Ls+eRkZ1JUeAEr6wE4OLootcvlC2nkJJ9BQGBCu/o9uuNTzPoOxtlnJgc2/QcjUwusBtthOXBUu/aMaW3Puzp/RBBo1ZnBpcIL9LMegIOjq5LOzPyLRCemIgiwdHYwOReKiEnJ4HLJNVY+8Rj/+2kHZj1MGWkzENvBA9rkCoo4m5SOADwxcxI5Fy9zPjWLS6VlvL5kLpsPnUBdTUZdQyPLZk5S0tm3hwybfmrIkHE8se3kMDNjGZNcNfjucDPuturoa8soudVC6oW2xejcnBzi4uMRBIH58+dTX1/Pxh9+wMramsDAQPbt3cut8nL6W1sz1sdHIZdeeJWo9HwEQeDpKT7cqKzhSHw6l8pusTx4HDsjE1BXU6OusYmnJo9Vyq9Yu0+/VEpU5gUE4OlAd7l9FF9n3d7TfPX0TE6m5XOx7BZ6Wt2Z5TFaSWdXxpTsjARKrhaio6OHb+DMLtt8enwE10suoqWth5vfHIXOjAuXiUrNQQCeCvHjRmU1v8SkcOnaTZbP8EdfR5v1u49hbmLEtLFOSvnNuHCJsynZCILAk9MDuFFRxdHzyVy6doNnZwZx8GwCNyqrGGxpQYCrvUIuOy+f8wlJCAIsmhtKXX0D327aQv9+lkz2H8/WPftRk6mhp6tDkJ+vks7C/HQyEqPkY3u7fnp41wYQBAJnLCUt4QxV5TcpvVLAY8/Kn+FZeQWcT0hGEAQWz51J7oVCYpNSuVJcystPL+bY6bNU1dSgp6vLJD8fJZ3y/h3T2r8XUltbw46tPyEIEDp7PnGx0VSU3+Ly5UKeW7FSSTYnN5f4uDgl2/1h40asrawIDAwkOjqay1euoKujw6RJbX0mK/9Cax8VWDJ7GrkXiohJTuNKyTVeefJxohNTKbpagq6ONtMCxinpzCwo5FxSOoIAy0Int/bTTC6XlPHa0nkci47nZkUVF6+WsOqpBb+KzuzcfGITEhEEgcfnzaa+vp7vfvoZ6379mBTgx7GTpykvr6Do8hVeeeFZJdmsvAJiEpIQBKGdPWxttYdxbN1zAJlMhp6uLhPbtU1mfiHnktIQgGWhU8i5eInzKZlcLi3jtaVhxKZlUXDpKgP79cHdfoSSTrHtIvY5CqBmZomG9TAAmmKOgpo63ZzGIzQ10pxxHo2Bo5BpaSM0NnA7s+00H7FzDZCPY7kp8ufL+GntxrGdn2DWZzCOPqEkn91HTeUNyooLmL70nXZ6xc839GwHY7N2BVkr/0NdwSU0DPQY9PrTIJOR/+56zIP90DQxpLmimivhOx9Z56PMU0qKUrmYLq8jj0nPAXDtciaFWVGUlxUyYe5azuxZh4GxBb0HOGBhPeqR7eHucx8E/JSe+59g3i6/pZdzMbdUzm9+bhZJ8dEgCISGLaGutoZdWzcCAtNmLUBXT59tP23AtKcZ4wOmKOQK8zJIax07p7abKx/a+S20znEObPsKkx4WDBw6mv6DlfvMX42/aSTPnxLJ0+UvyIULF2hubsbZue3IOUNDQ2xsbJTStffOAEhJSSE8PBw9PT3FJyAggJaWFi5evEhaWhp37txhyJAhSmlOnz6tFN6jo6OjWHABsLCwoKys60c3jh49Gh2dtuPV3NzcqKmp4fLlywDk5eUxd+5cBgwYgIGBAdbW1gCKkJ/7le9RaG5uZtasWQiCwPr163+1+4rl3XffxdDQUOnz/VcfA5AYG8WMuUvQ1zekqrKcjNR43L0n4DUuiLTkWBycPbEaMKTDPVPizhA8+0n09I2orpR74GSnxeHsFYi772Qyks8Td/YoQ0d2rNek2Eimz1mGXqtOgMzUONy8A/D0nUh6SgxlpVcICg7j+rXie/RGEjLnCSXZrLQ4XLwDcPeZREZKDH6T5zBhyhxKiy/9KjqTYyOZ1omsq3cAHr4TyUiJwc7Ji379O9ZTfMw5Zs1bhL6+IZWVFaSnJOIxdjxjxweQkhSPoZExzZ3skZSddJLx055FR8+I2ir58d7dtXRxD3hckSY99gjdunc8cnRwbxmRGQL1jaDTerp3bQOUVwvoacloEWCYpYzme07vzkw6hf8Muc6adjq9Att+IKScP8zAYR2PpxQrmxp3himznkJX34jqSrlcdnocTp5BuPlMISvlPPHnjnZazviYc8yet1BRt2kpSXiOHY/P+ABSkhI4G3kSLS2tDnIAWUmn8JveMb8eAW351TM05Xaz8mJlXMw5Zs1biL6+gaI95Tr9SUmK51zkSbprdX4MbFR8CktmBWOor0d5ZTU2A6xYMG0ixgb6NDY3Y2JoQFMn+0lFJqaxbOYkDPV0Ka+qxqa/JY8H+2NsoEdjczO379yhpr4BA72Ox1MOs1InIvEOdY0Cuq1V0U0D+purceW6fHZ0LuMOZzNu09NQpiQbExMj3/RbX5/Kigq0tbUJmda2eDo1OJjg4GCuXr2qJHcmNZenJo/FSE+HW9W19DDUo18vE25W1aChpsbtOy3U1DdgqNuxnsTa/emMAp4KdMdQR4tbNXXUNTaReOEqI63ki+ZjBvblVk0d6mrKZYSujSk2tg5UV5SjpqaukOuKzQ8Y5khN5U0lOYAzKdk8GeKHkZ4O5VU19DDUp59ZD25WVqOupsbR2FQchw6gM84kZfLENP9We6ihh5EBluatsupqzPH3ZK6/F0Wlykecn4tNZOGcUAz19aiorEJHW4uZUyYqrt+4WU5o8CTOJyR10JkWf5pJs55CV99Q0U9z0mNx8gjEZewUslPO4+I9mZ4WljiPndymMy6RRXNmYKivT0VlFUMGWDN/xlSMDPVpam7mauk1ZgdPouRax2d+XMw5Zs97XNHX0lKS8Bo7Ht/x/iQnxeMzbgIWvfvg4+vfQfau7eobGFBRWYm2tjbTQkIU10eMGEFlRQVq6srtEhWXzOJZIRjo61FeWcWQAVY8Nn0yRq19dPRwG8orq1BX6zjdjUxIY+nMyRjqt++nAYp+GuTlgqV5T4K8XH41ndGxcSyYOwsDfX1FOWdMbav/Cb5j6W1hjp+vdwfZc7EJLJwzs1X2rj0EKa5fv3mLWZ3YQ2RiKktDp7Qbj/rxeEigopzHo+PR0up2r7pHahexz1EAjf7DaYo5itBQh0xbF3WrIaDRevx6SwtqhqY0J51BzcBESU7sXAMgO/kk4zobx/zbxjE7j6mYmPXDzkN5379HmW/UZORxbd9xxd+mvq4Ubz3A1Z/20MPPA50B/bj4cTg61n1/FZ2PMk8pSDuJ+6TlaOsaUVctlzWzHI6L/xPo6Jlwp7kRHX1Tbt/u2K6PMq/q7Lnv2S6/aTGd5zcx9iyh8xajZyCvo/SUBDzG+uE9LpDU5DiiIyMYPsqhg1xK/GmmzH4SvfZjZ1oczp6BuPpMJjPlPAaGpjTfM9eQkFCFtOjyN0ZXV3lCX1NTw5NPPklycrLik5KSQl5eHgMHDqSmpgZ1dXUSEhKU0mRlZfHJJ58o7qOpqal0X5lMhiD8ekulU6ZM4datW3zzzTfExMQownju3Qz43vKJ5e6CS1FREceOHVN4uQCYm5t3WFC6ffs2t27dUnjUmJubc+3aNaU0d/9WleZ+Xjmvv/46lZWVSp9FT64QXcaE6AiSYk+qTHcxL4PstHhy0uMV38VFnyQh5rRKWRkypX8B4qNPkBhzSqVsXW0Nh3f/SGDw/F9BZ9dkxTItNIxps+Zz/mybjoy4o2QmRqiUbWqow9UvjIL0c4rvbPrCkL4df1gC5JdAUkELelrQTUNGQr5AfzN52rS4Y6THq9Z5+UI6BVmxFGS1vREUK5t4PoLkLthRY0MdvkFzyEw5rzJtexrq6wmaPI2UpHil79PjjpGZoDq/PpOX4jNlGelxxx5Z5/04fi4O2yED0NXW5rFpE1kwbSKnzieolDsWncCIQf3R1dZCu3s3ngydTNmtCqU0ttZqDLfq+Fjub6FG927Qt6eMPj1kdNcE71EanEm706U836W2tpadO3Yw/R5vws7wHjmE6Z4OXK+sRru7Js9M9eVaeZVSmkex+3uJz79CbWMTaUWlZFwqxUBHi5eDfWi4Z6Wxq2OKrp4Bcxa/SFOTfGLcVZvX0TVkyvyVNDc1qEzrNXoo08Y6caOimoyLV4jPvkB89gWVcgBedsOZ5uPCjYoqquvq2XjoFI8FjVUt2I4xo0ey6+CRDguVSeePk9KFfgqQn5HAEFunB6Y5EXUe2yGD0NHWRiZrHXNlnY9ZqshIS2HEKLuHltPX12fZsmU0Nar+oRNxNhbbIQPR1dbGQE+X5xbOpbGpa5vtH49OYMRgeT8FSMzMY8zwjj+Wf02d95KanondyId/e+7Yag/aWt1Vpj0eHc+IwQPQ1daivqGR0ABfYtMyH1rnw7RLezp7jt4PmZo6LdeLuVNa1OoBc3e+2TbvFDvXAMiIP0pWF54vAIXZcfQf2vYi4reeb3B3bi20L6s4nY8yXucmHyU/5Xin6bMTDmHR345uWnq4+D+Bi/8T5Cb/8lB568we0uOOdum539hQh9uEMPIe8HzpjIK8bDJTE8lMa1uklM9xTqmUDZy+iKDpi0mM7prdSEiAFF70l2TAgAFoamoSFxdHv379APleJLm5uXh7d3w7chcHBwcyMzMZNGhQp9ft7e25c+cOZWVleHl5/SZ5B7nHTX19Pdra8pXp8+fPo6enh6WlJTdv3iQnJ4dvvvlGkYeoqKgu3bdbt27cufNwP0LuLrjk5eVx8uRJTE1Nla67ublRUVFBQkICY8aMAeDEiRO0tLTg4uKiSPPPf/6T5uZmxYLUsWPHsLGxwdjYWJEmIiJCEdp1N42bm1un+erevTvduytPnLp1k//4sHf2YNfPcnfZpLhzOLmNZc+2cACCQx8nNzuNgtxMoiOP4+Yl30dmjNt4jE3N2Lf1awQE9A2NiTqxDwcXXw7u+BaASTOX4OQxgRtlxWSmxCj0Orn5YmLai91bNiAgYGBozJmIAzi6+shDfYCpMxfR1NjA4b2b6WFmoZB1dBuHiWkv9m79BkGQy0ZF7MfB1ZcD2+V6J89czJcf/B+Dho4iNyuZkfZuj6jTF2PTXuxpJxsZcYAxrj7sb5WdPHMR+dmpXMjLJCbyGC5eExTyY5zd2L45HAGBxNhonN292LX1RwCmz5pPxC8HuHG9DMt+1goZWyd/DEzMObHnfwgC6BqYkBi5G3vPEBLO7ORGaSGDRrgzeJQnZ4+EY2DSFmqWcwWq61rwtJUvHdU1wqj+MkpvCQywkGGkC6fTBApKBZyHyKiul8uNdJqAoYkZx3Z9gSAI6BmYEHd6N47eIcSd3sX1kkKGjHBj8rxXuHX9KnnpbfsHiZV1cB2PsWkvDmz7qtWOTDh3Yi/2LuM4tHMDAEEzllBfV8vx/T9ibKocmufo7Ma2zT8gIJAQG42Luxc7t/4EwIxZYdTV1bJ/93ZMTHsoyY1oze/x3V9Aa37jz+xmjFcI8Wd2caOkkMEj3MhPP0/FzWJ69RnYTqc72zbL+0ebzh9bdc6nrq6O/bu3YWrak3vxGDOKb7fvA0HgXGIKZj1MORARiav9SGpq6zhxPoFrN25ibakc2ulpP4INOw8hCAJnk9IxMzVh36lo3EcPp6aunsqaWjYfOoGBno6SXEZhC5W1zYy3VweZ3NtpzGB1EvLukHMZumvKuHpDYFGgJkXXWrA2VyPvSlt4kbOLC5s3bUIAYuPi8PPz4+gvv3D16lXs7e35/PPPGT58OBkZGYrxDMBr5BC+OngaQYDItDyG9bPgbEY+xTcreXaqD5W19fx4/HwHT5dHsXvv4QP48he563dk5gWCnUfgbTuAusYmbPuZszUqmer6Rgx0lMfBro4pJw5tp662Gh09+SJ6V20+K/kM9XVVaOsaKun1Gj2Ur/dGIAgCkak5DLXqzbm0XEpulPP09Am8OHsixTfKicnI72BHXnbD+XrPURAgMiWLYVZ9OJeWQ/H1Wzw9I5D/++InRg/uT1JOIe6j2jxW3Zwc+GHLDgQEouMTCRw3lsPHT3G5uBhHO7nrflNjE+M8lZ8j9q5+GJuacWj7lwgC6BuaEH1yL3bO4+ThRUDg9CVUVdxE38hEaQHFzdGe8K27EASB6PgkevXswcHjJ3FxsKOmto7e5mZs23cI814d+4ujsxtbN/8AQELseVzcPdnR2r9nzppPRfktDI2MO12wcXF2ZtPmzSAIxMXG4ufnxy9HjypsNy4ujpraWvT09JTkPBzt+G7bXkDgXEIK5j1NORBxBlcHeR89GhlNdW0dBp28pPF0GMmGnQdBEDibmI55D2P2nTyLm50tNXX1NDY1Y2Jk0CG/j6LTzdmRjT9vA+B8XAIB4305fCyCK8UlONqPQlOzG8ZGhp3WkbuTA+FbdkI7ezh0/JRc1m4kAI2NzfjeYw+eDiPZsONAaznTMO9hwr4TbeV0s7Pl54PH6dk6X/k12kXMc/Quty9m0s15AshkqFsP53ZBGt1d/FHv1YemlLOg2Q1Ne29aqsoVMmLnGgC2jv4YGsvHMe4dxyJ3crO0kIEj3NHU7I6uYQ+ltnnU+YZWX3O5R8tAK+oLr1Cy84g8vAjIf+9L1HW06P/C49QVXX1knY8yXg+x80ffyJxzhz4HAXT0TUiP3oWBiQXp0TvpP9yLxvpqcpOOUHWrBFNz5d8ZYuxhhJM/hibmROyW51fPwISEM7tx8Aoh/sxObpTI8ztklCdRh8MxNFYO4XdwcmfHz98jCAKJcdE4u3m3hhfBtFmP4eY5jrJrJaQlt71wkc9xzORznNax89yJfdi5+MrDi4CJM5YQdXw3t26UYmGpvLXAX5G/60lBf0Zkwq/poiDxu7Fs2TIiIiL49ttv6dWrF2+++SZHjx5lyZIlfPTRR1hbW7NixQqlH/mpqam4urqyePFili5diq6uLpmZmRw7dkxxis78+fM5e/YsH3zwAfb29ly/fp2IiAhGjRrFpEmTCA8PZ8WKFVRUVCjuu2fPHqZNm9Ylb5eFCxeyc+dOpkyZwhtvvEFhYSGLFy9m0aJFvPvuu7S0tNCrVy+CgoJ48803uXTpEq+99hpxcXHs3r2bkJAQCgsL6d+/P0lJSdjZ2Snufe7cOTw8PDh+/LgihKl9GNO9NDc3M3PmTBITEzlw4IDSnismJiaKjXGDgoK4du0aX375Jc3NzSxatAhHR0c2b94MyBe8bGxs8Pf3Z+XKlaSnp7N48WI++ugjxalR586dY+zYsbz33ntMmjSJLVu28O9//5vExESlfWoeRELurS6l64z626rffN2Pbmq3VSfqhNuCeEc6DVmL6kSdIE5Kjq6G6jfb9yPnZscfIF2Suyh++B3Z+drpb4qBlvij53tqVYiSy73VS3Wi+zDY5LrqRJ3Qu77jD+euot4szo7eTfBUneg+LBtfrDrRfehdJG4z74M6c0XrnHxzgyi5xP7idd6ovf+zQBXjm/aKkhPUNVUnug/Vhpai5DKbh4rWOUIjQ7TsTU0L1Yk6QUtWL1qnQX3Xw5rbo9EsXudtzc5DEVXR0E1ftE6NFnEeMwBaDZWi5G7pi7M/gFpBT3WiTrA++L5onWn+a0TLXq0U5zVtaVQtWufNkR1DfruCaVqs6kT34UqleBssrxY3n3O1vqY60X3IuyVuXjXA+KZonZVN4mxhrK3458sfzVP/KVed6A/gy5UdF4H/6kjhRX9RPvzwQ9zc3Jg8eTJ+fn54eHgwbNiw++6HADBq1ChOnz5Nbm4uXl5e2Nvbs3r1aqUNeL///nsWLFjASy+9hI2NDSEhIUoeNb8G48ePZ/DgwXh7ezN79mymTp2qON5ZTU2NLVu2kJCQwIgRI3jxxRf573//26X7uru789RTTzF79mx69uzJ++8/+AF+9epV9u3bx5UrV7Czs8PCwkLxOXeuzU1x06ZNDB06lPHjxzNx4kQ8PT35+uuvFdcNDQ05evQoFy9eZMyYMbz00kusXr1aseByN2+bN2/m66+/ZvTo0ezYsYM9e/Z0ecFFQkJCQkJCQkJCQkJC4q+H5OnyN6G2tpY+ffrwwQcfsGTJkj86O/dl4cKFVFRUsGfPnj86K385JE8X1UieLr8tkqeLaiRPF9VIni6qkTxdVCN5uqhG8nRRjeTpohrJ0+XB/JU9XZ58T/xvi9+Sr14zUZ3oL4a0p8tflKSkJLKzs3F2dqayslJxZHNwcPAfnDMJCQkJCQkJCQkJCQkJCQmQFl3+0qxbt46cnBy6devGmDFjiIyMpEePHqoFf0Pu3UytPYcPH/4dcwKRkZEEBQXd93pNTc3vmBsJCQkJCQkJCQkJCQmJ/9+QwoskflXy8+/vlt+nTx/FiUW/B/X19Vy9evW+1+93itOflaS8G6Jlq5vE17u2hjjXZg2RYUkAt1vErQfLED+cNYnU+Sh6KxrEt8uY7imi5Gq6i9+crE4Qf0x7d9nDHSl6l16VeaJ1NmiLK2ts3WjROq0MxLnqNtwRHwJo2k28O/VtQVwIzJU6ca7fAL11xOW39rZ4F25tdfHhg4nF4kJnRlqIC28DKKwQ51rdx0B8yMMdQdwx0ABNd8SNnzWN3UTrVFMTN+6qy8Q/J/S7i7Oj4irxoR11jeLbxdq0TpRcw23xz8PyOnFjyqOE69jl/iRa9paNuNM6NTZ+KFrnhcc+ESUnNiwJwCUpXLRsmmAnTmfVIdE6GwzMVCfqhIJu4vdK7KEhbp7df+Bf6/dEe5b9W/z84bfkm/8zVZ3oL8bv7uny9ddf8/bbb3P16lU+/PBDpdN1JP7c3O/UoPb8XgsZnZ3OdC/a2tp/uYUVCQkJCQkJCQkJCQkJib8Pv+vpRVVVVSxfvpyVK1dy9epVpdNd/i588803eHl5YWxsjLGxMX5+fsTGKm98JQgCq1evxsLCAm1tbfz8/MjLU36be+vWLcLCwjAwMMDIyIglS5Z0CIdJTU3Fy8sLLS0tLC0tVZ7W86hYWlpSUlLypzhxJy4u7m9pPxISEhISEhISEhISEhJ/H37XRZdLly7R3NzMpEmTsLCwQEfnr7vb8/04deoUc+fO5eTJk0RHR2NpaYm/v79SmMv777/Pp59+ypdffklMTAy6uroEBATQ0NDmthoWFkZGRgbHjh3jwIEDnDlzRmmRoaqqCn9/f6ysrEhISOC///0va9asUTrK+NdGXV0dc3NzNDT+uK2Amprkp6f07Nnzb2k/EhISEhISEhISEhISvzWCIPwpP39HHnrRpaWlhffff59BgwbRvXt3+vXrxzvvvAPAypUrGTJkCDo6OgwYMIBVq1bR3CzfDyI8PJyRI0cCMGDAAGQyGYWFhQDs3bsXBwcHtLS0GDBgAGvXruX2bdX7QQiCwJo1a+jXrx/du3end+/ePP/884rrMpmsw9HERkZGhIeHA/JwGZlMxrZt2/Dy8kJbWxsnJydyc3OJi4vD0dERPT09goKCuH69a7HZmzZt4plnnsHOzo6hQ4eyYcMGWlpaiIiIUOT5448/5o033iA4OJhRo0axceNGiouLFXnNysriyJEjbNiwARcXFzw9Pfnss8/YsmULxcXFCj1NTU1899132NraMmfOHJ5//nk+/LBrMaYLFy4kJCSEf//735iZmWFkZMRbb73F7du3eeWVVzAxMaFv3758//33Cpm79ZWcnAzIF5hkMhkRERE4Ojqio6ODu7s7OTk5XcrDmjVrsLOz46uvvsLS0hIdHR1mzZpFZWXbEYd38/nOO+/Qu3dvbGxsAHl40ccff6xIV1FRwZNPPomZmRlaWlqMGDGCAwcOKK5HRUUp2tjS0pLnn3+e2traLuXzxx9/xNHREX19fczNzZk3bx5lZfKjKltaWujbty/r169XkklKSkJNTY2ioiIAsrOz8fT0REtLi+HDh3P8+PFO7VNCQkJCQkJCQkJCQkLi78NDL7q8/vrrvPfee6xatYrMzEw2b96MmZl8syN9fX3Cw8PJzMzkk08+4ZtvvuGjjz4CYPbs2Rw/fhyA2NhYSkpKsLS0JDIykgULFvDCCy+QmZnJV199RXh4uGIh50Hs3LmTjz76iK+++oq8vDz27NmjWNh5GN58803eeOMNEhMT0dDQYN68ebz66qt88sknREZGkp+fz+rVqx/6vgB1dXU0NzdjYiLfFO/ixYuUlpbi5+enSGNoaIiLiwvR0dEAREdHY2RkhKOjoyKNn58fampqxMTEKNJ4e3vTrVvbJnQBAQHk5ORQXl7epbydOHGC4uJizpw5w4cffsibb77J5MmTMTY2JiYmhqeeeoonn3ySK1euPPA+//znP/nggw+Ij49HQ0ODxYsXd61ykG+8u23bNvbv38+RI0dISkrimWeeUUoTERFBTk6OwuvnXlpaWggKCuLs2bP89NNPZGZm8t5776Gurg5AQUEBgYGBzJgxg9TUVLZu3UpUVBTLly/vUh6bm5t5++23SUlJYc+ePRQWFrJw4UIA1NTUmDt3Lps3b1aS2bRpEx4eHlhZWXHnzh1CQkLQ0dEhJiaGr7/+mn/+859driMJCQkJCQkJCQkJCQmJvyYPFSdSXV3NJ598wueff87jjz8OwMCBA/H09ATgjTfeUKS1trbm5ZdfZsuWLbz66qtoa2tjairfibhnz56Ym5sDsHbtWl577TXF/QYMGMDbb7/Nq6++yptvvvnA/Fy6dAlzc3P8/PzQ1NSkX79+ODs//M7eL7/8MgEBAQC88MILzJ07l4iICDw8PABYsmSJwjvmYVm5ciW9e/dWLLKUlpYCKBaq7mJmZqa4VlpaSq9evZSua2hoYGJiopSmf//+He5x95qxsepTO0xMTPj0009RU1PDxsaG999/n7q6Ov7v//4PaFtgi4qKYs6cOfe9zzvvvMPYsWMBeO2115g0aRINDQ1oaWmpzENDQwMbN26kT58+AHz22WdMmjSJDz74QGEjurq6bNiwQWmBqT3Hjx8nNjaWrKwshgwZAsjt6C7vvvsuYWFhik13Bw8ezKeffsrYsWNZv369yny2X0QaMGAAn376KU5OTtTU1KCnp0dYWBgffPABly5dol+/frS0tLBlyxZFfzh27BgFBQWcOnVKUaZ33nmHCRMm3FdnY2MjjY3Kp700NTXSrVt3CnKzSIqPRhAEQsOWUFdbw+6tPyAgMG3W42SlJ3P1ShE6OrpMmDhNIX8xL4O0xCgQBKbOeQqAutpqDu38FkEQmDRzKfu3fY1pD3MGDh1N/8Fte/cU5GWSEn8OQRCYMW8ZdbU17N32PQICwaGLSIg5TU11Fbq6eoydMFUp32Lz+0g68zJJjj8H7WT3bJN7bQWHLiQnK4WIw7t5ZfUHSnIX8jJITTgLgkDI3Cdb66iGA9u/RQCmzFxMdkYCJVcL0dHRwzdw5j2y8vxOm/uEQnb/9u8QEJgyczHnTh2isvwGfa0H4+rlr5C9VJBGZlIkgiAQFPqs3AYa6ji49VMsLAfhNm4mGQmnOHt8G0+s/EIhl5VXwPnEZAQBFs+ZQe6FQmKTUrlSUsrLTy0mJimVvb9E8P4br3SwsZzcXOLj4hAEgfnz51NfX88PGzdibWVFYGAge/fto/zWLaz798entX8D5OdmkRgfgyAIzA5bRG1tDTu3/oggwMzZ88nJzuBS4QX6WQ/AwdFVSWdubg7xcbEIgkDY/AXU19fz48ZwrKysCQgMIjbmPIcPHeTNtW93yG9mQRFnk9IRgCdmTiLn4mXOp2ZxqbSM15fMZfOhE6iryahraGTZzEnKdZSQjCAILJ47s62Oikt5+enFHDt9lqqaGvR0dZnk56Ok81JBGtnJ8nYJmHm3XWo5su1TzC0H4+I7k/T4E5QVX0BLRx93v9mKOkqKP48gCMwKW0xtbQ27tm5EQGDGrAVs/zmcnr3MGDJ0BINtht9jg5kkt9rg9HZ2tHf7dyDA1Fbbr62pREdXn7F+bbafm5NDXHy8Uptu/OEHrKytCQwMZN/evdwqL6e/tTVjfdrKmpebrWiXefMfp7a2hm1bNgMCobPDOHb0MGoyGbq6evj5ByrltzA/nYzEKARBYPLspwGor63m8K4NIAgEzlhKWsIZqspvUnqlgMeefUuhMyFObkdz5y+ktraG7Vs2AQIzZ8/n6OEDqKmr0VBfz5ywx5V0iu3fd/UmtrbNHIX9/oQgCK32m0lR4QWsrAfg4OiikCu+mEp+2hkEBMZOfQ6A0kuZFGREcetaIRPnr+VCRhQJp7cw5/mvlHTmt46BtBsDd23dCAhMm7UAXT19tv20AdOeZowPmKKQu1yQRnbKGRAEJsxYrrC/X7Z/innfwTj7ysefozs+w8jUQvH33Tp60PiZm5VCxOFdvLxa2Tv2Ql4mKa3212EcE2BK6CLyspI5cWQX/1j1kZJsV54xOrr67P15PSY9zPGa0Dbe3x0DQSBwZtsYeKh1DHQdN5MzRzZRXXEdi35DcHCfCEBRfrpCLij0GYXcwS2fycfO8TOIObWHuppKtHUNcPVt01mUn05G67g7aZZctr6uml92fSPv89OXEX1iNzKZGtq6+rj5hjxyHV2+kEZO8hlAwG96W5se3fEJ5n0H4+QTSk7KGUov52JuOQSb0d6t9pdGXtppEATGBsvtr+RSJhfSo7hVVsTE+WtIj9lPfW0lWjoG2HnOUGqX1NZ2CW7XLgd3yNtlcqi8XfZsXo9JT3O8JyjXUXpSJLSvo9pqjrTWUeCMZZw9vgOZmjqNDXVMCpWPAVcupJGbIu8v46e1lfP4zk8w6zMYR59Qks/uo6byBmXFBUxf2vai9VHqN/3yNaKyChEQeNpf/vzJK7nBuv2RfPXENP677wwWxvqMtrJgZD9zhVx2Xj4x8UkIgsDCebOor6/n25+20N+qH5P8x/Pzzr2oq6lR39DA43NDlXRq9OlPN5tRyJBRe2IPqKujM3YyQmMjDfGn0HL0AaEFoaGOhsSoX6WceraDsVm7gqyV/6Gu4BIaBnoMev1pkMnIf3c95sF+aJoY0lxRzZXwnQq5rPwLRCemIggCS2ZPI/dCETHJaVwpucYrTz5OdGIqRVdL0NXRZlrAOCWdhfnppLeO9VPajfWHWsf6oBlLSUuIpLL8BqVXLrDg2bUK2YyLV4hKzUEQBJ4K8eNGZTW/xKRy6doNls/wR19Hmy92H8Pc1Ijp3k4Kucz8i635haWzg8m5UERMSgaXS66x8onH0NDQ4OstezDvYcJUP2+l/IqdQ+bk5hIXJ3+OPjY/rHVu9CNWVlYEBQYQHR3N5StX0NXRZdKkifzVEVr+nqE8f0YeytMlKyuLxsZGxo8f3+n1rVu34uHhgbm5OXp6erzxxhtcunTpgfdMSUnhrbfeQk9PT/FZtmwZJSUl1NU9+Ki70NBQ6uvrGTBgAMuWLWP37t1dCku6l1GjRin+f3fhor3HjJmZmSKc5GF477332LJlC7t37+7SAsTvja2tLWpqbSZgZmamVG51dXVMTU1Vlr19/VlYyI/W7Gp99evXT7HgAuDm5kZLS4tSiNLIkSPvu+ACkJycTN++fRULLveSkpJCeHi4ko0FBATQ0tLCxYsXVeYxISGBKVOm0K9fP/T19RULTHdt287OjmHDhim8XU6fPk1ZWRmhofIHc05ODpaWlooFF0Dl4uC7776LoaGh0ue7L+VHDCbERjFz3mL0DQyoqiwnPSUB97ET8B4XRFpyHENHjKaqohw1NXWle6bGn2Hq7CfR1TeiulLuDZWdFoezZyBuPpPJTDmPgaEpzc1NHfKTFBvJ9LlL0TcwpKqynIzUeNy8/fHynUh6cizXSq4wMWQeZdeKO9afyPw+is6k2ChmzF2KXjtZd29/PH2DSE+OxcHJE6sBgzvIpcRFEjLnCfT05XIAWWlxuHgH4O4ziYyUGGxsHajuJL/JcZGEzFnWQdbVOwCPVtkJk2czYcocrhUXKcmmJ5wmcOYz6OobUVMlP3K4u5YOY4MeU6SxHeNDH+uhSnJn45JYNHsGBvp6lFdWMWSANfNnTMXIwICm5mY8nBwY3N+qQzkBYmJiCAsLQ9/AgIrKSrS1tZkWEqK4Hjx1KsHBwR2OXY+LOceseQvR1zegsrKC9JREPMeOx2e8PylJ8ZyLPEl3rc6Pwo6NOc+8sMcwMJDLamtrExzSNsF3dnFVWjBtT2RiGstmTsJQT5fyqmps+lvyeLA/xgZ6NDY3c/vOHWrqGzDQUz7W+lxcIovmzMBQX5+K9nVkqE9TczNXS68xO3gSJdc6jlmZiafwn3Fvu+jiFbRAkWbA0DHUVN1SGkvjY88SOm8R+gYGVFaWt9aRH2PHBZKaHI+RsYlif6p7SYqNZPo9dpSZGoebdwCevhNJT4mhrPQKQcFhXL/H9u+2qYG+PpUV8voNmdZWv1ODgztt09iY88wNW6Bol9SUZLx9fPEdN4HkpARu3bhB8LSZxMcrbwoPkBZ/mkmznkJX35DqSnkd5aTH4uQRiMvYKWSnnMfFezI9LSxxHjtZIRcXE82csMdb66iCtJQkvH3G4TNObkd37tymrrYWPf2OR+2K7d8A8THnmD1vIfr6hgq9cvsNICUpgbORJzt9XuemnsR76nJ0dI2orZaX07zfcDyCnkBX34TbtxsZPNoXM8uhHWQTY88SOm+xIr/pKQl4jPXDe1wgqclxREdGMHyUQwe5rKRTTJj+LDr32J9nYJv9pZw/zMDhHZ8nqsZPeydPrAZ0fGYmx0YyrRP7c/UOwMN3IhkpMdg5edGvf0fZrjxj4s4exWaEYwfZjET5GKijd88YOLFtDPQODMM7cD7XS4rayZ0iKPRpdPUM75Gbr0hz49plfCc/zs0yZa/dtITTTAx9Wp7fVtnc9FjGeAThPHYK2annqbhVxrjJj7Uu7Dx6HWUnncRv+rP3lFMXz4C2hcW0mCN06648huamnGTs1OVo67XZn0W/4XhMfAIdPbn93bp+GVf/RZTfUC5nStwZgmc/id697eIViLvvZDKS5e0ydGTHdkmLP82ku3XUrn87egbJ+3fqee7cvk1DbQ26eoZt5Uw+ybhp8nLWtiunu39bOe08pmJi1g87D+WXJo9Sv6czL/KUvwuGOtrcqqmjrrGJxIvFigUWU30dGpvvdJA7FxvP43NDMTDQVzwPZ05tW7y/c+c2NXW16OvrdZDtPtSOuhN7aamrQaajT7dBI5BpyOesQksL6gZG1J87Srcho3+1ctZk5HFt33HF36a+rhRvPcDVn/bQw88DnQH9uPhxODrWfZXkouKSWTwrpN2cwYrHpk/GyECfxuZmRg+3obyyCnW1jj8PU+PPMHnWU612JG/T7PQ4nDyCcB07hayU87h4T6KXhSUu7cZ6gNPJWTwZPB5DPR1uVdXQw1Cffmam3KiqQV1NjaOxqTgN7fjsj4pPYcmsYAz19SivrMZmgBULpk3EuDW/x8/FMWZExzEXxM8hY2JimB82T8kWQkKCFddHjBhBRUUlauq/67aoEn8DHspitLU7n0iDPNwlLCyMiRMncuDAAZKSkvjnP/9534nlXWpqali7di3JycmKT1paGnl5eSoXKiwtLcnJyeGLL75AW1ubZ555Bm9vb8U+MjKZrMNmPHevtUdTU1Pxf5lM1ul3LS0tD8zLvaxbt4733nuPo0ePKi1K3P3hfe3aNaX0165dU1wzNzfvsGhx+/Ztbt26pZSms3u016GK9mUEeTk7+05V2Turv4etrwehq6v7wOsPskuQ29iTTz6pZGMpKSnk5eUxcODAB8rW1tYSEBCAgYEBmzZtIi4ujt27dwMo2XZYWJhi0WXz5s0EBgYqPLvE8Prrr1NZWan0WfzUC12S1dMz4LGlz9HU1OYpk3g+gqTYkyplg6YvJGj6IhKiIx4qv3fb/e6/D0Nn+f2tdXZGfPQJEmNOqUynq2fAnMUvKuVXLntapWxdbQ2Hd/9IYHDbD4KU2GOkxT9cfT+IE2fPM9xmEDoq+oUqamtr2bFzJzOmT38ouYb6eoImTyMlKf6R9HeFY9EJjBjUH11tLbS7d+PJ0MmU3apQKXci6jy2Q+R1dD87Sos9Rkb8CZX30tEzZOr8V2l+CPsNmRnGtND5xJxTtpm46JMkdMGOZMiU/u0qtbW17Nyxg+kzZqhO3I7R9g4c2L+nwzM56fxxUrowrgDkZyQwxNZJdcJWumtpMe+xRdy8ceOh8vqodGa/2YlHyU063mn6zLhD9BlgR3etjj/GukpBXjaZqYlkpiUpvkuPO0ZGgupx4cqFdAoyY7mQ1XFB7GGJ76L9dUZXnzGF+RnkpMeTk9FWv6mxx0iLU13W+rpqThz4Hp9J8h/uKTHHSY1T3Uc76+PJXZQdOtKV00d+ViyCPEodpccdJbMLbdrYUIfbhDDy0s8BkJVwlJz72F9G3GH6DBxNdy29TseFhOiutcvFvAyy0+LJSW9rl+SY46R0oY66aWkzec6zVNyUz0Ez4o+S1YVyAhRmx9F/aNui4aPUb2fEX7hKbWMTaZdKybh8jcW+jiwZ58jxtIKHuo9Wdy0Wh83h+o2bqhOrq3O79BLNl/PpPmQUTQWZaLuOR2huP2f4dcvZgbu/fbqwIWnE2VhshwxEV1sbAz1dnls4l8Ym5d9KSecjujzW52YkMMS24wLevXiNHsp0byeuV1aTUXiVuOwLJGSrfhF6/FwctkMGoKutTVb+RRLSs0nM6Npeku0RO4fU19fniWVLaWx88O9bCYl7eajwosGDB6OtrU1ERARLly5Vunbu3DmsrKyU9qq4u4nog3BwcCAnJ4dBgwY9TFYUaGtrM2XKFKZMmcKzzz7L0KFDSUtLw8HBgZ49e1JSUqJIm5eXp9J75tfg/fff55133uGXX35R2pcFoH///pibmxMREYGdnR0gP4koJiaGp5+Wu+u5ublRUVFBQkICY8aMAeT7r7S0tODi4qJI889//pPm5mbFosexY8ewsbHpUmjRn4VLly5RXFxM7969ATh//rwi3KmrjBo1iitXrpCbm9upt4uDgwOZmZmibCw7O5ubN2/y3nvvYWlpCUB8fMcfk/PmzeONN94gISGBHTt28OWXXyqu2djYcPnyZa5du6bwpIqLi3ug3u7du9O9e3el77p1kw/wDk4e7PxZ7n6aGHcOZ7ex7N76AwAhsxZw9OAuamur0dUzaKsD1/EYm5qxf9vXCIKAvqExZ0/sw97Fl0M7vwVg4owlRB7fw60bJfS2VH7jYO/kye4tGxAESI4/i6OrD3tb3fmnhi6ksbGBw3t/pmcviw5lEZPfR9Vp7+TBri1y1+mk+LM4ufoohR/kZadRkJtJdOQx3LzkYV6ObuMwMe3F3q1yt2kDQ2OiIvbj4OrLge3yOpo8czEnDm2nrrYanXb5lcuatcqCgaExkRH7GePqy/7t37XKLmL9B//H4KGjyc1KZqS9GwCjnSdgZGLOkZ3rQRDQMzAh5tQenMcGE3NqN9dLCrEZ6U5leRmX8tNIPHcYB/cgANwd7fl+6y5AIDohCbMePThw/BSuDqOpqa2j8PJVsvIKiIiKZrynm1IduTg7s2nzZhAE4mJj8fPz45ejR7l69Sr29vZ8/vnnDB8+nIyMDMU4BODo7M62zeEAJMRG4+Luxc6tPwIwY9Z86urq2L97G6amPTu0i5OzCz9vlodyxMXGMt5vAseO/sLVq1ewt3fg5q2b5ObmcOb0KbzH+ijJetqPYMPOQwiCwNmkdMxMTdh3Khr30cOpqaunsqaWzYdOYKCnfKqZm6M94Vt3IQgC0fFJ9OrZg4PHT+LiYEdNbR29zc3Ytu8Q5r2U8zvSeQKGJmYc3fUFCKBnYELc6d04eocQe2oXN0qKGDzCnazk0zTUVqOt22YPY5zc2f7z9yBAYlw0zm7ereEkMH3WY0QcPcCN69fo289auX7cfDEx7SW3e+Q2eCbigNz2W+1o6sxFNDU2cHjvZnqYKdu+s4sLmzdtQgBi4+Lw8/Pj6C+/qGxTJ2dXtmz+EUEQiI+NwdXdozW8CEJnzyM7K4Omxka8vJTbxN7VD2NTMw5t/xJBAH1DE6JP7sXOeZw8vAgInL6Eqoqb6BuZKE1uHZ1d2bp5Y6vO87i6e7aGF8HM2WHs3bWNfbu3o9+Jp4uY/t2m141tm+XhjW32+xMAM2aFUVdXy/7d2zEx7aGQGergj76xOWf2fw4C6OqbkHJ2FwYmFiRH7WTgSC8a6qq5UZJPcWEaGXGHsHVqczt3cHJnx8/fIwhCB3uYNusx3DzHUXathLTktmfLCCe5/R3f/QVC67gQf2Y3Y7xCiD+9i+ulhQwe6cakea9w6/pV8tOj76mjB4+f8jrK4HzkMVwVY6Avxqa92NPO/iIjDjDG1UdpHMvPTuVCXiYxkcdwaZXt6jPG0X0CN8qKyUqJUeR1lPMEDE3M+WXnekVZY0/vwcm7bQwcMtKd7d++Rf8h9lzMSWLoaA9Gu/hhZGrGkR3rEVr7aPuxs6y4CJtRbvQws+TkwY2Y9GzzqrVrlT2840t5fg1MOH9qL6Odx/HLrm8A8J+2lIs5KTQ3NeDgHvDIdTTCyR9DE3Midv9Pkd+EM7tx8Aoh/sxObpQUMmiEO0NGeRJ1OBxDY/l8YdgYfwyMzTmz/38IgtDO/nqTHLWDQSO8aairxrinJeePhmPUo62cY9zk7bJv69cIyNsl6sQ+HFx8ObhD3i6TZi7ByUPeLpnt2sXOxQ8jk9b+jaDUv4+01lHA9KVE7N/IiQM/otPq6WLr6I+hsTkn9vxP3l8MTEiM3I29ZwgJkTu5WVrIwBHuaGp2R9ewh/K48Aj1C+A9zJovj8WAAJFZhQQ7Dcd7WH/qGpuxtTRjV2wGpeXVDDQzUeovbk5j+GHLdhDgfHwiAeN8OHT8BFeKSxhjN4qq6mq27z2AQSeeLo05yej4TgWZjO42o2nMTEB3XDAava2pP38cjV59kGl0ozGtrW4ftZxafc3lHi0DragvvELJziPy8CIg/70vUdfRov8Lj1NXpOzV6OFox3fb9gIC5xJSMO9pyoGIM7g6jKSmto6jkdFU19ZhcM/LTnvX8RiZ9uLg9q9a+7cJ507uxd55nDy8CAhqHesNjEw7LGR4jx7KV/siQICo1ByGWvXmXHoexTfKeWbaBF6cFUTxjXLOZ+Yr53fMKL7dvg8EgXOJKZj1MOVARCSu9vL8PrdgFiVlN4hLzezQLmLnkHfnRoIg34N0gp8fR48e5erVYhzs7YmNi6W2thY9PfEL7X8mpPCi3w+Z8JDnMq1du5ZPPvmEjz/+GA8PD65fv05GRgY9e/ZkxowZ/Pjjjzg5OXHw4EHWrl3LnTt3qKioAORhIPb29ly8eBFra2sAfvnlFyZPnswbb7zBzJkzUVNTIyUlhfT0dP71r389MC/h4eHcuXMHFxcXdHR0+P777/nggw+4fPkypqamzJ07l5SUFDZt2sSdO3dYuXIlkZGRfP311yxcuJDCwkL69+9PUlKSYgHk1KlT+Pr6Ul5ejpGRkULPihUrFOV4EP/5z39YvXo1mzdvVuwJAyjCWu6mee+99/jhhx/o378/q1atIjU1lczMTMWbxKCgIK5du8aXX35Jc3MzixYtwtHRUeFNUVlZiY2NDf7+/qxcuZL09HQWL17MRx99pHS09P1YuHAhFRUVSqfn+Pj4YGdnp3QqkLW1NStWrGDFihUd6quzuuqsje/HmjVrWLduHW5ubqxbt46qqiqWLl2Kg4MDP//8833zeW++AHx9fblx4wYffvghgwYNIjs7G5lMRmBgIKmpqbi6urJ48WKWLl2Krq4umZmZHDt2jM8///yBebx+/Tp9+/blhRde4KmnniI9PZ1XXnmF3NxcJbsB8PT0pKamhgsXLnDt2jWFB86dO3ewtbXF2tqa999/n+rqal5++WXOnz/Pnj17CA4Ovo92ZZLyxL/xrW4S7/WgrdHRO6wraKg9fKjfXW63iDuWXIb4h0eTSJ2PoreiQXy7jOmeIkquprv4Rdk64cFeZw+iu+zhPJnu0qsyT7TOBm1xZY2tG6060X2wMrglSq7hTnfVie6DabcuvH29D7cFTdWJOuFKXcdFta7SW0dcfmtv66hOdB+01RtEyyYWd1zY7QojLbp26mFnFFaYqE7UCX0MqkXrvCOI9xpsuiNu/KxpvH/osCrU1MSNu+oy8c8J/e7i7Ki4quPiYVepaxTfLtam4l40NtwW/zwsrxM3plgaibddu9yfRMvesvESJaexsWunhXbGhcc+ESV3c+TD71t5F5ekcNGyaYKdOJ1Vh0TrbDAwU52oEwq6jVCd6D700BA3z+4/UJzjwJ+BxWsffvuM34Pv3uylOtFfjIcOSFu1ahUvvfQSq1evZtiwYcyePZuysjKmTp3Kiy++yPLly7Gzs+PcuXOsWrVK5f0CAgI4cOAAR48excnJCVdXVz766COsrDrfh6A9RkZGfPPNN3h4eDBq1CiOHz/O/v37FWEdH3zwAZaWlnh5eTFv3jxefvlldHTET9q6wvr162lqamLmzJlYWFgoPuvWrVOkefXVV3nuued44oknFBuyHjlyRMl1e9OmTQwdOpTx48czceJEPD09+frrrxXXDQ0NOXr0KBcvXmTMmDGKNunKgsufiUGDBjF9+nQmTpyIv78/o0aN4osvvlAteA87d+7EycmJuXPnMnz4cF599VXu3JHH7Y4aNYrTp0+Tm5uLl5cX9vb2rF69WuFd8yB69uxJeHg427dvZ/jw4bz33ntKbdmesLAwUlJSmDZtmlLIk7q6Onv27KGmpgYnJyeWLl2q8Aj7M+71IyEhISEhISEhISEhIfHr8NCeLhISvxZr1qxhz549JCcn/9FZ+d05e/Ysnp6e5Ofnq9xX5i6Sp4tqJE8X1UieLqqRPF1UI3m6qEbydFGN5OmiGsnTRTWSp4tqJE8X1fz/6OmycM011Yn+AMLXiGv/PzPiR1UJCYkus3v3bvT09Bg8eDD5+fm88MILeHh4dHnBRUJCQkJCQkJCQkJCQuKvx5/6vKtNmzYpHfPb/mNra/uH5Ol++dHT0yMyMlL1DX4n/gz5tLW1vW8eNm3a9LvkQRWRkZEPrKtfi+rqasVGzwsXLsTJyYm9e/f+aveXkJCQkJCQkJCQkJCQ+PPxpw4vqq6u7nAs8l00NTW7tO/Lr01+fv59r/Xp00fl8cW/F3+GfBYVFXV6RDeAmZlZp6dS/N7U19dz9erV+14Xe6rWb0FCrriwBYA7LeqiZdVk4o7/fpTwouYWce7JjxJedFsQvwZtolkpSi67vI/qRPfBv/xHcYItd0TrvNHfRbRsnbqB6kSd0Lf0wSd9PYhqE2tRcqcr7EXr1Okurr/oaooL4wMY0xwlWjZNy011ok4YoHb/Z4wqMpuHipLT1RQXogYwsOXhjxS9yy83u37UdXv6m9aK1llSLS6UysqoSrTO0hrxLxpqGsQ9Y4x1xdt9fZM4nVqa4vooQE2jOJ2Xr4kPETqyI1m0bMAMO1FyvcVHD1LbIK6s5sbi5wx2etmiZU2uixsb6g3FhR0CnKx1FSXnoxujOtF9iLFfKFq2Z5q4I+kNNMWHjJlt+7couczg90Xr7Nld3Dx7yMB+onX+0Ty+uvSPzkKn/PCW+R+dhV+dP3V4kb6+/p/ih3l7/kw/wh/EnyGff8Si2MOira39p6grCQkJCQkJCQkJCQkJib8ff+rwIgmJh8Ha2lrpuGtV5OTk4Ovri5mZGVpaWgwYMIA33nijg3fO9u3bGTp0KFpaWowcOZJDh5Q3BhMEgdWrV2NhYYG2tjZ+fn7k5Slv/nnr1i3CwsIwMDDAyMiIJUuWUFNTI7qsEhISEhISEhISEhISEn9+pEUXif9v0dTUZMGCBRw9epScnBw+/vhjvvnmG958801FmnPnzjF37lyWLFlCUlISISEhhISEkJ6erkjz/vvv8+mnn/Lll18SExODrq4uAQEBNDS0nXIQFhZGRkYGx44d48CBA5w5c+Yvd7y3hISEhISEhISEhMTfA0EQ/pSfvyPSosuvjI+PD8899xwrVqzA2NgYMzMzvvnmG2pra1m0aBH6+voMGjSIw4cPK2ROnz6Ns7Mz3bt3x8LCgtdee43bt9tiW3fs2MHIkSPR1tbG1NQUPz8/amvlseJ37tzhH//4B0ZGRpiamvLqq6/y+OOPExISopDvzAPEzs6ONWvWKP6uqKhg6dKl9OzZEwMDA8aNG0dKStePpN2/fz9OTk5oaWnRo0cPpk2bprhWXl7OggULMDY2RkdHh6CgICVPkDVr1mBnZ6d0v48//hhra2vF3wsXLiQkJIR169ZhYWGBqakpzz77rMIrxcfHh6KiIl588UVkMhkymeqY4gEDBrBo0SJGjx6NlZUVU6dOJSwsTGmj4U8++YTAwEBeeeUVhg0bxttvv42DgwOff/45IB+sPv74Y9544w2Cg4MZNWoUGzdupLi4mD179gCQlZXFkSNH2LBhAy4uLnh6evLZZ5+xZcsWiouLu1zHEhISEhISEhISEhISEn8tpEWX34AffviBHj16EBsby3PPPcfTTz9NaGgo7u7uJCYm4u/vz2OPPUZdXR1Xr15l4sSJODk5kZKSwvr16/n222/517/+BUBJSQlz585l8eLFZGVlcerUKaZPn65YBfzggw8IDw/nu+++Iyoqilu3brF79+6HznNoaChlZWUcPnyYhIQEHBwcGD9+PLduqd5U6uDBg0ybNo2JEyeSlJREREQEzs7OiusLFy4kPj6effv2ER0djSAITJw48b6b7N6PkydPUlBQwMmTJ/nhhx8IDw8nPDwcgF27dtG3b1/eeustSkpKKCkpeah7g3zz4SNHjjB27FjFd9HR0fj5+SmlCwgIIDo6GoCLFy9SWlqqlMbQ0BAXFxdFmujoaIyMjHB0dFSk8fPzQ01NjZgY8ZuiSUhISEhISEhISEhISPy5+VNvpPtXZfTo0bzxxhsAvP7667z33nv06NGDZcuWAbB69WrWr19Pamoq+/fvx9LSks8//xyZTMbQoUMpLi5m5cqVrF69mpKSEm7fvs306dMVG9OOHDlSoevjjz/m9ddfZ/r06QB8+eWX/PLLLw+V36ioKGJjYykrK6N79+4ArFu3jj179rBjxw6VYTDvvPMOc+bMYe3atUp1AJCXl8e+ffs4e/Ys7u7ugPwocEtLS/bs2UNoaGiX82lsbMznn3+Ouro6Q4cOZdKkSURERLBs2TJMTExQV1dHX18fc/OH2/H67mJYY2MjTzzxBG+99ZbiWmlpKWZmZkrpzczMKC0tVVy/+92D0vTq1UvpuoaGBiYmJoo099LY2Ehjo/JJHU1NjXTr1p2C3EySE+SLVzPnLaWutoY928IRBIGQWQuJOnmE8vIb9LMehLv3BIX8hbxMkhPOgiAwfa68Tetqa9i7/TsQYGroIhJiTlNbU4mOrj5j/aYqZAvyMkmOPweCwIx5y1p1fg9AcOhCcrJSiDi8m1dWf9ChLPm5WSTFR4MgEBq2hLraGnZt3QgITJu1AF09fbb9tAHTnmaMD5iipDMl/hxCO517t32PgEBwa15rqqvQ1dVj7ISpSjrF5vdCXiYprXU0rV0d7d/+HYIAU0IXkZeVzIkju/jHqo+UZHNzc0iIi0UQBObNX0B9fT0/bfyeflbWBARO5PixX6iprkZXT48J/oFKspcL0shKPgMI+M9YLreBhlqObP8U876DcfGdSXp8BNdLLqKlrYeb3xwA0ouKicooQBDg6UleAORdLWPd7gi+Wj6XvedTqaxtQF+nO9PcRivpTC8qISrzAoIg8PRET7ls8XXW7T7JV8/OYvPpBG5U1TK4d0+CxgxTyGXn5hObkIggCDw+bzb19fV899PPWPfrx6QAP46dPE15eQVFl6/wygvP/mp1lHHxClGpOQiCwFMhftyorOaXmFQuXbvB8hn+6Oto88XuY5ibGjHdu+20may8As4nJCMIAovnziT3QiGxSalcKS7l5acXc+z0WapqatDT1WWSn4+SzisX0shNPQOCwLhpbe0SsfMTevUdjOPYUJLP7aOm8gbXiwuYtuQdAC4VpJGVFAkIBMx8ViF3eOunmFsOxnXcTCKPbKK64joW/YZg7z5RobMwP530xCgEQWDK7KcBqK+t5tCuDSAIBM1YyoWcVK5eyqNPv8GMcPBsq6OCIs4lZSAg8MTMSeRcvEx0ahaXS6/z+pI5bD50AjU1NeobGlk2s03nxbwMUhPPyseQOU8CUFdbzYEd34EgMDl0CTnpCZRcLURbRw/fwJlt9pCXz/mEJAQBFs0Npa6+gW83baF/P0sm+49n6579qMnU0NPVIcjPV6mcGa3lnNyunIdbyxk4YylpCWeoKr9J6ZUCHnu2bVx+lH6alXeB6MRkBAGWzJlO7oVCYpLSuFJSyitPLWLPLye4WV7BQCtL/LzaTnYqvphGXtppEATGBj8HQMmlTC6kR3GrrIiJ89eQHrOf+tpKtHQMsPOc8cj1e+VCGjkpcvsbP73N/o7vkNufk08oOSlnuHYlF7O+Q7AZ7a3QKXb8vFSQRnZyJIKgbLtHtsltVz4WnaCs+AJaOvq4+81WyF69mEZe6mkEQcA35DmF7Ild8vyO8Q7l3JHvkKmpoaWtj71XWx0V5aeT2dpngkKfaZWt4+CWz7CwHITb+BnEnNpDXU0l2roGuPrKvWkvX0gjJ/kMAgIT2tXR0R2fYtZ3MM4+Mzmw6T8YmVpgNdgOy4GjlMqamSQva1Dos206t34q1zluplxnbSXaOvq4+k5XtEtuilzn+HbjwvGdn2DWZzCOPqEkn5WPC2XFBUxf+o5CZ9nlNC5ly+3I0V9eR3XV18lPPkTljSKcA1dQejGBzPNbCFr8lUJuSH8dnO0MkAE/7pbPGzTUZcyZakZ9QwuHT94gyLcHgiBQU3uHo5G3lHRezj6NgIDjhDadBcmHqLxZhFPACvIS91JXfR0TcxsG2U165DYtKUzlQobcdj0my+WuXc6kMDOK8rJCJsxbi7q6JlH7P8HApDejPNrmgo8yfqp6PsXEJ3Kx6BL9rfrh4uigkFP1fPlq3wksTIwYPagfIwZY0p7M/AtEJ6YiCLB0dgg5F4qISU7nSsk1Xn1yARoaGnzz827Mepow1a/tpd6j9O8shU6BJbOnkXuhiJjkNK6UXOOVJx8nOjGVoqsl6OpoMy1gnFJ+9WwHY7N2BVkr/0NdwSU0DPQY9PrTIJOR/+56zIP90DQxpLmimivhOxVyjzKHzMvNVjz7585/nNraGrZv2YQAhM4O4/jRQ8hkaujq6uHX7tmvbmGF5kBbQEZD1EFQU0fLPQChqZHG5LPQ1ICW12Raqm7RlHJOqZxix91Hmaf8FWlp+XuG8vwZkTxdfgNGjWp7qKurq2Nqaqq0UHL3B3pZWRlZWVm4ubkphcN4eHhQU1PDlStXGD16NOPHj2fkyJGEhobyzTffUF5eDkBlZSUlJSW4uLQd46qhoaHkUdEVUlJSqKmpwdTUFD09PcXn4sWLFBQUqJRPTk5m/PjxnV7LyspCQ0NDKY+mpqbY2NiQlZX1UPm0tbVFXb3tuEYLCwvKysoe6h6dsXXrVhITE9m8eTMHDx5k3bp1j3zPR+Xdd9/F0NBQ6fP9Vx8DkBgbxYy5S9DXN6SqspyM1HjcvSfgNS6ItORYAqaEEjRlNqVXLyndMyk2kulzlqHXKgeQmRqHm3cAnr4TSU+Joaz0CkHBYVy/VnyPbBQz5i5Fz6C9Tn88fYNIT47FwckTqwGDOy1LYuxZQuctVsimpyTgMdYP73GBpCbHER0ZwfBRDh3kkmIjmT53KfrtdLp5++PlO5H05FiulVxhYsg8yq51DNESm9/k2EimdVJHrt4BePhOJCMlBjsnL/r1H9JBNjYmmrlhj6FvYEBlZQXa2tpMDZmuuF5aUkLI9Jlc62ShLTPpFP4znkVHz4iaKvlkubuWLl6BCxRpBgxzpKbyJmpqbX3gdFo+T030wlBXm1vVddQ1NpFYcJmRVr0BuHyjnAXjnbl6s6KDztPp+TwV5HGP7BVGWsmPwZw3dgxhY8dQVKbs7RYdG8eCubMw0NenorISbW1tZkydrLg+wXcsvS3M8fP15l4epY5OJ2fxZPB4DPV0uFVVQw9DffqZmXKjqgZ1NTWOxqbiNHRAB7lzcYksmjMDQ319KiqrGDLAmvkzpmJkqE9TczNXS68xO3gSJdc6jiU5yScZFyJvl9p27eLm/7gijZ37VEx69WO0e9sEMzPxFAEzn+nQnt4T29rTKzAMr8D5XC8pVNKZGn+GybOeQk/fiOpKuWx2ehxOHkG4jp1CVsp5EqKP0r27dof8RiamsWzmRAz1dCmvqsamvyULg/0xMtCjsbmZ23fuUFNfj4Ge8nHEyXFnCJ79hJLdZ6XF4eIVgLvvJDKSzzPE1oGqyluoqSlPG87FJrJwTiiG+npUVFaho63FzCltP4Ju3CwnNHgS5xOSlOTS4k8zadZT6OobKsqZkx6Lk0cgLmOnkJ1yHhfvyfS0sMR57GQl2Ufpp2fjklg8ezqG+nqUt9rDYzOmYGRgQFNzMzMn+RM6OYDLxco2mJtykrFTl6OtZ0RttTy/Fv2G4zHxCXT0TLh9u5Fb1y/j6r+I8htXfpX6zU46yfhpHe3PPaDN/tJjj9CtE1sQO35mJp7Cf8Yz6OrfMxYFtRuLho6hpqqjLeQkn8QneHmH/Lr6t8lWVVzDzX8heWlnlGQzEk8RFPo0unqG7fTqMHbifEWaG9cu4zv5cW6WtdVvVtIp/KZ3HDs9Atp06hmacru543Hj6QmnCZx5b1l1GBv0mCLNzWuX8Z30OLfKriq+y04+ybjO2qX9uOAxFROzfth5KL8QKMo8ieOE5WjpGlFfI5fV0e+JYQ8r6quvo6amjtVwX0x7D1OSc7U34KfdpVTV3MZQX/6+dMxIfbppytvgTotAD2NNdh25jrOdgZLspayTjJmwHC2djjrrWnWO8HiMER4LqLxRqCQrtk0L0k7iMWk52rpG1LX2FzPL4bgEPIG2vgl3mhvJTjhEvyEu3MujjJ+qnk+no86hpdW9g05VzxdTAz0amzs/0vpsXApLZoUoxhSbAVYsmD4JIwN9GpubiTgbi8OIoR3kHqV/R8Uls3hWCAaKccyKx6ZPVugcPdyG8soq1NU6/syrycjj2r7jir9NfV0p3nqAqz/toYefBzoD+nHx43B0rPsqyT3KHDI2Jpo5YQsUz/7UlGS8fcbhO24CKUkJ3Lxxg+BpM0mIV/b+1hw0koaoQwj1tci09dAcMAyZhqb8YssdNIc6cLsot9N2ETvuPso8RULiQUiLLr8BmpqaSn/LZDKl7+4usLS0tKi8l7q6OseOHePw4cMMHz6czz77DBsbGy5evNjl/KipqXXYlKh9aE9NTQ0WFhYkJycrfXJycnjllVdU3l9bu+MD4WFQlb+7dFavXalDVVhaWjJ8+HDmzp3Le++9x5o1a7hz5w4A5ubmXLt2TSn9tWvXFN40d/9VlebexaHbt29z69at+3rlvP7661RWVip9Fj25okvlqaut4cCun5g4bZ7iu7jokyTEnFYpK0Om9O/vQUFeNpmpiWSmJalO3I67/agr+/d0hfgu1pFoZPf820pa3DHS4yNUiuvoGjJl/kqamxrumyY+7xK1jU2kFRWTUVTyUO0Zn3+Z2oYm0opKyLhUQnV9I+EnYlkwzkml7L2kpmdiN3LEQ8vdr47uh9fooUz3duJ6ZTUZhVeJy75AQrbqsfFE1HlshwxCR1v7vnaUEX+UrETV7QJQmBNH/6HykMrU2GOkx51QKVNfV83JA98zdtJCxXdJ5yNIiT2pUraxvg6foDlkpZ5XmfZYdCIjB1mjq62FVvfuPBU6mbJbFYrrCdEnSIo9pfI+unoGzFn0D5qaOv54fRBjRo9k18EjaGlpKb5LOn+8S+UEyM9IYIhtmw3+Fv004mwMtjYD0dHWpqa2js17DjInOEhxPSvhKDlJxzuVzYg7TJ+Bo+mupddpfxNbvxlxR8nsgv01NdTh6hdGQfo5lWnb05ndp8UeIyNete3q6Bkydf6rNLezhcyEo2Tfp47aM2C4OzERP6HZ7odkSsxxUrvQZ+7Nc3rcMTITVNeRz+Sl+ExZRnrcsTadscdI68K4y936af03I/4oWV3QCVCY3TYuAFxIO0phRud1ZDXMh6Eus6irut7hmoejIe5jjDp8r6Eu48KlerLya3EebUhiRjVT/XrQ0Ng2L7qYfn+d/Yb5MMx5FnXV12mqryb19LeM8l6kuC62TXOTjpKX0rlcdsIhelvb0U1Lj9KiNC7lxnApt+2H9qOMn12hvqGBkElBJCSr3rOw/fNl0cSxLJ40loiEjC7piTgbi+2Qgehqa5OVf5HE9GwSM7IV13+L/t1ep4GeLs8tnEtj08OF8QNwdz7ebl7+W88hR9uP4eD+PUrPiU5RU+d22VVuX72I5sARaFhYoWE1BI1+ygvsv+lz7SHnKRISd5HCi/5ghg0bxs6dOxEEQTGROHv2LPr6+vTtK19llslkeHh44OHhwerVq7GysmL37t384x//wMLCgpiYGLy95W+Vb9++rdiT5S49e/ZU2uOkqqpKadHGwcGB0tJSNDQ0lDav7SqjRo0iIiKCRYsWdbg2bNgwbt++TUxMjCK86ObNm+Tk5DB8+HBF/kpLS5XqIDk5+aHz0a1bN8ViiVhaWlpobm6mpaUFdXV13NzciIiIYMWKFYo0x44dw81N7nbev39/zM3NiYiIUGwGXFVVRUxMDE8/LXeZd3Nzo6KigoSEBMaMGQPAiRMnaGlpUfIAak/37t0VoV5t5ZO/ZbF39mDXz98iAElx53ByG8uebeEABIc+zmfvr2LI8FHkZKYw2sEVACc3X0xMe7F7ywYEBAwMjTkTcQBHVx+5aygwdeYimhobOLx3Mz3MLJR02zt5sGvLtwiCQFL8WZxcfZTCdfKy0yjIzSQ68hhuXhOUZB2c3Nnx8/cIgkBiXDTObt6t4UUwbdZjuHmOo+xaCWnJ8ffo9JTnV4Dk+LPyvLbqnBq6kMbGBg7v/ZmevZTzKja/jm6+GJv2Yk+7OoqMOMAYVx/2t9bR5JmLyM9O5UJeJjGRx3BpV1ZnZ1d+3vwjCBAXG8N4P3+OHT1C8dWr2NuPwcKiN3t278TMTHmhbaTTBAxNzDi26wsEQUDPwIS407tx9A4h7vQurpcUMmSEG1nJZ6ivq0Jb11Ah6z1iEF8ejgJBIDIjn2DXUXiPGERdQxO2VhYUlFznxxOx9DY15F7ksmcBiMwsINhlJN62A6lrbMK2nwXPrN+O3YA+JF24isew/go5N2dHNv68DYDzcQkEjPfl8LEIrhSX4Gg/Ck3NbhgbGXa6GCa2jgC8Rw/lq30RIEBUag5DrXpzLj2P4hvlPDNtAi/OCqL4RjnnM/OV5Nwc7QnfugtBEIiOT6JXzx4cPH4SFwc7amrr6G1uxrZ9hzDv1VNJztbRH0MTc07u/R+CALoGJiRG7sbeM4TEyJ3cKC1kkK07Gprd0TPooSjvKOcJGJmYcXTnFwgC6BmYEHt6N07eIcSe2sX1kiKGjHRn57drsR5iz8WcRIaOlocI2buOx8i0Fwe3f4UgCOgbmnDu5F7sncfJw4uAoOlLaKiv5fj+HzEyUQ5b9LIfwTc7D4MgEJWUgbmpMftOncNttC01dfVU1tSy+dAJDPR0FTJj3MZhbNqLfVu/RgAMDI2JOrEPBxdfuRs2MHnmYk4c3kZdbQ26evrK9evkwA9bdiAgEB2fSOC4sRw+forLxcU42sm9Ppsamxjn2RaqY+/qh7GpGYe2f4kggL6hCdEn92LnPE4eXgQETl9CVcVN9I1MlGzpUfupu6Md32/dLc9vQjJmPUw5ePw0rg6jqKmt480P/sfIYYNJzcrFxV6e/2Fj/DEwNufM/v8hCAK6+iaknN2FgUlvkqN2MGiENw111Rj3tOT80XCMevR55Pq1dfLHwMScE3s62l/CmVb7G+HO4FGenD0SjoGJcoirmPFzpLN8LDq66wtotd27Y1HsqV3cKCli8Ah3spJP01BbjbZum0fF8NY6OrXvfyAI6BqYkBS1CzuPaSRF7uLmtUIGDpfPAW43NTLCqc0barSLH0amZhzZsV7RZ2JO7cF5bDAxp3ZTVlyEzSg3ephZcvLgRkx6yut3ROvYeXz3F9A6dsaf2c0YrxDiz+ziRkkhg0e4kZ9+noqbxfTqM7BNp/MEjEzMObJzvUK2vc7rJYXYjHSnh5klpw5uxKSn3HvQ1tEfQ2N5u3Bvu0Tu5GZpIQNHuKOp2R1dwx5KtjtgpD96huYkHPsfAgLaeibkxO+iRx9bLudEUl1+FSf/5yktSuL65VTykw8xyG4iZ+MruXGrmbAQc2QyqKy+zQQvE87GV/DYNAsGW2uz99h1rPpq072bGqfPVyh09h/hj66hOQnH5e1yr86a8qs4+j9PxOZ/YGbtQOnFBCxtvB6pTYfY+6NvbM65Q58jCKCjb0J69C70TSxIO7eT/rZeNNZX4zN9JZU3r1CUHa3I76OMn6D6+eTkYMeOPfvpYWqq1F9UPV92n4mn9FYF/Xsrj7kAHo6j+W7bXgQEziWkYtbThP0RZ3BrHVOWPz6bkrIbxKW2Ldg8av/2cLTju217AYFzCSmY9zTlQMQZXB1GUlNbx9HIaKpr6zDQ1eVetPqayz1aBlpRX3iFkp1H5OFFQP57X6Kuo0X/Fx6nrqjNu+tR55BOzm5s2bwRBIiPPY+ruyfbt2wCYObsMLKzMmhsbMTTy0dJrjk/DS2PIJDJ0Bw0gqbcZLQ9J4GZJY0Jp2nOSULN0AQNa2VPokd5rj3KPOWviCCFF/1uyIS/67lMfxA+Pj7Y2dkpnRZkbW3NihUrlH64y2Qydu/ejZOTE0OGDGHRokUsX76cnJwcli5dyrPPPsuaNWuIiYkhIiICf39/evXqRUxMDPPnz2fPnj0EBQXxn//8h/fff59vv/2WoUOH8uGHH7JlyxbGjRunOD3n9ddfJzw8nG3btmFkZMTq1as5fvw4L730EmvWrEEQBLy9vamurub9999nyJAhFBcXKzbIVRWudOrUKcaPH88bb7zBnDlzuH37NocOHWLlypUAhISEkJeXx1dffYW+vj6vvfYa+fn5ZGZmoqmpSVZWFra2trz77rvMnDmTI0eOsGrVKgwMDCgsLATkm/FWVFQoygSwYsUKkpOTOXXqFAD+/v5oa2vzxRdf0L17d3r06PHAfG/atAlNTU1GjhxJ9+7diY+P58UXX8TX15effvoJkB8ZPXbsWN577z0mTZrEli1b+Pe//01iYiIjRsjf5P/nP//hvffe44cffqB///6sWrWK1NRUMjMzFav2QUFBXLt2jS+//JLm5mYWLVqEo6MjmzdvfmAe25OQq3pT4/txp0VddaL7oCYT502koda5K25XaG7RVJ2oE2SIH85uC+Id/0w0K0XJZZf3UZ3oPviX/yhOsEX8wuSN/p0vEnaFOnUD1Yk6oW9pnGid1SbWouROV9iL1qnTXVx/0dUU8UaylTHNUaJl07TcVCfqhAFq+aoT3YfM5o6u9l1BV/PhvGzaM7AlR7TsLzcf3tsLoL9prWidJdU6qhN1gpVRlWidpTV6omVrGsQ9Y4x1xdt9fZM4nVqa4j1kaxrF6bx8Tfxr8SM7kkXLBsywEyXXu6fqNPejtkFcWc2Nxc8Z7PSyVSe6DybXxY0N9YYdX/h0lZO1rqLkfHTFH74QY79QtGzPtFhRcgaa1aJ1mm37tyi5zOD3Revs2V3cPHvIwH6idf7RhL1+VXWiP4BN74qfH/9ZkcKL/mD69OnDoUOHiI2NZfTo0Tz11FMsWbJEsRGvgYEBZ86cYeLEiQwZMoQ33niDDz74gKAguevzSy+9xGOPPcbjjz+Om5sb+vr6Ssc1g3zRZezYsUyePJlJkyYREhLCwIFtb3xkMhmHDh3C29ubRYsWMWTIEObMmUNRUVGHDWI7w8fHh+3bt7Nv3z7s7OwYN24csbFtA/T333/PmDFjmDx5Mm5ubgiCwKFDhxThQsOGDeOLL77gf//7H6NHjyY2NpaXX375oevyrbfeorCwkIEDB9Kzp+oZg4aGBv/5z39wdnZm1KhRrF27luXLl7NhwwZFGnd3dzZv3szXX3/N6NGj2bFjB3v27FEsuAC8+uqrPPfcczzxxBM4OTlRU1PDkSPK7vSbNm1i6NChjB8/nokTJ+Lp6cnXX3/90GWUkJCQkJCQkJCQkJCQ+Osgebr8DenMK0Tir4/k6aIaydOlC0ieLiqRPF1UI3m6qEbydFGN5OmiGsnTRTWSp4tqJE8X1fz/6Oky77UrqhP9AWx+r6/qRH8xJE8XCQkJCQkJCQkJCQkJCQkJid8AadFFQiW2trZKR0m3/2zatOmPzt59CQoKum++//1vcSvoEhISEhISEhISEhISEhJdRQovklBJUVFRp0c4A5iZmaGvr9/ptT+aq1evUl9f3+k1ExMTTExMfuccPRpnMsS7qjfdEX9QmWH3zutQFeoy8WEsgsiz+HrJSkXr3BA9WLTs6wbrxQnqigu5ASi3tBMld0dNvC0YVIvfcE2QiXPLv2nYX3Wi+5B8U5xsWq5429XVEVdOH1txIWoAlyvF29FA45ui5JoF8Xb0S1LH07S6gnUf8e+J+hrXiZYN3yFu7O1tZSRa58WcjkcHd4Ue5uJtoUcvbdWJ7kNFubjQr8YG8SElFTfFtYv14Advsv8g+ph3EyV3q0L8mGJkKD48uOy6uPCtmpom0TpH23Y8MacrNIk3BfqYiA9TM9RqECVXf1tcGDTAhWsqjka+D4PMxM3HAHQ1xbfp9ZHOqhN1Qt5O8WFf04bnipIru6N6L8r7YaxRLkpu0EDx85Q/mrmvXvqjs9ApP7//1w3Zuh/SkdESKrGysvqjsyCKPn3+fjtfS0hISEhISEhISEhISPx1kMKLJP4WFBYWIpPJSE5O7rJMeHg4MplM6dP+xCEAQRBYvXo1FhYWaGtr4+fnR15enlKaW7duERYWhoGBAUZGRixZsoSamhqlNKmpqXh5eaGlpYWlpSXvvy9+oy8JCQkJCQkJCQkJCQmJvwbSosv/hzQ1iXcx/DPyKOUxMDCgpKRE8SkqKlK6/v777/Ppp5/y5ZdfEhMTg66uLgEBATQ0tLmjhoWFkZGRwbFjxzhw4ABnzpzhiSeeUFyvqqrC398fKysrEhIS+O9//8uaNWukI6MlJCQkJCQkJCQkJP4QWlqEP+Xn74i06PI3wMfHh+XLl7N8+XIMDQ3p0aMHq1at4u52PdbW1rz99tssWLAAAwMDxYLAzp07sbW1pXv37lhbW/PBBx8o3dfa2pp//etfLFiwAD09PaysrNi3bx/Xr18nODgYPT09Ro0aRXx8fJfyGR4ejpGREXv27GHw4MFoaWkREBDA5cuXFWkKCgoIDg7GzMwMPT09nJycOH78eId83Vue/v3l8ZT29vbIZDJ8fHy6lCeZTIa5ubniY2bWFgsqCAIff/wxb7zxBsHBwYwaNYqNGzdSXFysOI47KyuLI0eOsGHDBlxcXPD09OSzzz5jy5YtFBcXA7Bp0yaampr47rvvsLW1Zc6cOTz//PN8+OGHXcqjhISEhISEhISEhISExKPRlQiFzoiOjmbcuHHo6upiYGCAt7f3ffcO7Qxp0eVvwg8//ICGhgaxsbF88sknfPjhh2zYsEFxfd26dYwePZqkpCRWrVpFQkICs2bNYs6cOaSlpbFmzRpWrVpFeHi40n0/+ugjPDw8SEpKYtKkSTz22GMsWLCA+fPnk5iYyMCBA1mwYAFd3Y+5rq6Od955h40bN3L27FkqKiqYM2eO4npNTQ0TJ04kIiKCpKQkAgMDmTJlCpcuKW/0dG95YmNjATh+/DglJSXs2rWrS/mpqanBysoKS0tLgoODycjIUFy7ePEipaWl+Pn5Kb4zNDTExcWF6OhoQN4BjYyMcHR0VKTx8/NDTU2NmJgYRRpvb2+6dWvbgC8gIICcnBzKy8Vt2iUhISEhISEhISEhISHRdVRFKHRGdHQ0gYGB+Pv7ExsbS1xcHMuXL0dNretLKdJGun8TLC0t+eijj5DJZNjY2JCWlsZHH33EsmXLABg3bhwvvfSSIn1YWBjjx49n1apVAAwZMoTMzEz++9//snDhQkW6iRMn8uSTTwKwevVq1q9fj5OTE6GhoQCsXLkSNzc3rl27hrm5ucp8Njc38/nnn+Pi4gLIF4uGDRtGbGwszs7OjB49mtGjRyvSv/322+zevZt9+/axfPlyxff3lkddXb67v6mpaZfyAWBjY8N3333HqFGjqKysZN26dbi7u5ORkUHfvn0pLZWfhNPe++Xu33evlZaW0qtXL6XrGhoamJiYKKW564nT/h53rxkbG3cpv3e5mJdBWmIUCAJT5zwFQF1tNYd2fosgCEyauZT9277GtIc5A4eOpv/gEQAU5aeTnhQJgsCkWc8AUF9bzZFd3yAIAoEzlnH2+A5kauo0NtQxKfRphc6CvExS4s8hCAIz5i2jrraGvdu+R0AgOHQRCTGnqamuQldXj7ETpirltyA3k6SEaBAEZs5bSl1tDbu3/QCCQMisx4k8eYSK8pv0sx6Iu/cEJbnkhGiEdnJ7toUjCAIhsxYSdfII5eU36Gc9SEkOIDs3j9j4RARB4PGwOdTX1/P9j5uxturHxIAJxMYncLHwEv2t++HsOEYh19tUxpA+MpDBqZQWAPS0YER/NUz1ISKpBYfBaggC1DcJJBe0LTamX75GVHYRAvD0BPlO/3klN1l38CxfLZ1KVHYReaU3GWxuiudQ5c2p04uKicooQBDg6UlectmrZazbHcFXy+ey93wqlbUN6Ot0Z5pbW//IzsvnfEISggCL5oZSV9/At5u20L+fJZP9x7N1z37UZGro6eoQ5Od7Tx3lE5vQWkfzZlNfX893P/2Mdb9+TArw49jJ05SXV1B0+QqvvPCsQi6joIhzyZkIgsATMyeSU3iZ6NRsLpde5/XFs9nyy2nUZDL0dLSZ6uOqpDOzoIizSekIwBMzJ5Fz8TLnU7O4VFrG60vmsvnQCdTVZNQ1NLJs5iQl2ZzcXOLj4hAEgfnz51NfX88PGzdibWVFYGAge/fto/zWLaz798dn7FiF3OULaeQknwEE/KbLx5DGhlqO7vgE876DcfIJJSflDKWXczG3HILNaG8lexjcW24Pp1Pl9qCrBSOsW+0huYUxrfbQTQNOp8nTXL+cxqUcuc4xfnKdddXXKUg5RNXNIhz9V5CXtI/66uuYmA9h4Oi2shbkZZIcfw7a9bU9274HIDh0ITlZKUQc3s0rq5U9E++WU0BgglI5P8Ws72CcfWZyYNN/MDK1wGqwHZYDRylk83OzSIo/jyAIzApbTG1tDbu2bkRAYMasBejq6bPlpw307GnG+IApSnrF9lMLExhoIUMGRGYIirod3k+GiR6cShPoYwq9jGSUVQhcaHcw2dWLaeSlngYEfIKfA6CpoZYTuz+hV5/BOHiHcu6X75DJ1NDS0cfecwYgfuwEsO6twajB3ZAhY+9p+ak5poZqzBivx4UrzRyPlb/tCvHR5WblHSKT2kJQ+5jKGNJXvm/YieS2U2zMjGQEOakTfuw29oPU0O4GDU2QmC+3owF9NbGzke8ztiuiGoAeRurMDjAg/3ITv5yrxcNOG0N9dfr00uCbnRWKe/czU2O4tXyKdySmLQTXwlSNEK/urN9Tj6ONBvq6MsxN1Pn5eIOiXQb3lgEyzqS32bytlQwTPRknU1vo20NGLyMoq4CCkrYx0LKXGsP6qYMMjsa1nSZjbiJjqkd3vt7fwFT3bpTXtFBY2sLlspZ2+VXHtr8GMhkcim47Cal3DzWmeWvxv111jBvTTT72Ngqcz5Dff0AfTUbbdEeGjF0n2upolr8++ZebORpdy6gh3bE00+TytWZSc9vuLbZdSotSKcyU9zW3ILn9lV3JpCgriorrhYybvZbcxEPUVd/gZmk+/vPebat/ExhkIR9TItPvsXt9OJUq0LcH9DSUcb1SoKBELnftUqtOQcC1nc5L2XKdvrPWknwqHJmaOs2NdbgEts2XHuW5JrZNiwtTyU87A4KA91R5fksvZXIhI4pbZYUEha0l8cwWaiqv06uPDbbObWNgSWEqFzLksh6T5bLXLmdSmBlFeVkhE+atRV1dk6j9n2Bg0ptRHvL56KWCNDKTIhEEgaBQ+TOrsaGOg1s/xcJyEG7jZhJzag91tZVo6+jj6jtdofNCXgapCWfl85K58jlvXW0NB7Z/iwBMmbmYc6cOUlF+E0vrQbh4BShkC/PTyUiMQhAEJs+Wz5vqa6s5vGsDCAKBM5aSlnCGqvKblF4p4LFn35KXsyiVi+lyO/KY1K6cWa3lnLuWM3vWYWBsQe8BDlhYj1LSmd6qc0o7nYdadQbNWEpaQiSV5TcovXKBBc+ubS1nJsmt5Zw+9wlFOfdu/w4EmNo6n6utqURHV5+xfm3zOT3bwdisXUHWyv9QV3AJDQM9Br3+NMhk5L+7HvNgPzRNDGmuqOZK+E7aU3Y5jaIs+Zjt5C8va13VdfJSDlF5vQiXoBWUXEwg8/wWJi7+SiGXk5tHbHw8giCwIGwe9fX1hP/4E9ZWVgQF+PPlN9/Sq2cPhg8bxlCbIUo6xc5bc3NzFHONsPmPUV9fz48bf8DKyoqAwCBiY2I4dOgga9a+xd+B/98OMb4boRAXF6d4Yf7ZZ58xceJE1q1bR+/evTuVe/HFF3n++ed57bXXFN/Z2Ng8lG7J0+VvgqurKzJZ2zG7bm5u5OXlceeOfCLR3hMD5Ebn4eGh9J2Hh4eSDMCoUW2D/N2FgpEjR3b4rqysrEv51NDQwMnJSfH30KFDMTIyIisrC5B7nrz88ssMGzYMIyMj9PT0yMrK6uDpcm95xODm5saCBQuws7Nj7Nix7Nq1i549e/LVV1+pFv6NaWxspKqqSunT1CSfLKbGn2Hq7CfR1TeiulLuKZOdFoezZyBuPpPJTDmPgaEpzc3Ke92kxZ9mUujTrXK3AMhJj8XRMwiXsVPITj3Pndu3aaitQVdP+UjXpNhIps9dir6BIVWV5WSkxuPm7Y+X70TSk2O5VnKFiSHzKLtW3KEsibFnmTl3CXr6d2UTcPf2w2tcEGnJcQROCSVwyixKrl6+Ry6KGXOXoK/fptPde0KrXCwBU0IJmjKb0qsdj7s7HxvHgnmzMTDQp6KyEm1tbaYHt/1YPB11Di2t7h3kbPrKOJXaQn0j6LRermmAm1UCetoyWgTQ14HorBaG3HN87emsQp6a4Iyhjha3auqpa2wisbCYkZbyRblfUvPR7tb5EZOn0/J5aqIXhrra3Kquk8sWXGaklXzwv3zj/7F33mFRXWkD/w2otBlAsGChiB0bKF2a0rGACopiV0xZk7jZbEx200yyX3azm7rZlE0zRo29xajB3ui9V0UEsdN7ud8fgwMjKHDNbsre3/PMo8w977ynvKfcc9/3njKWe9pTcqdcTS4yNpGVoSEYKOSUV1Siq6NN8JwA1fXbd8oICZxFdEJSJ51RsXEsX7wQfUV7HS2YO1t13XuGO0OHmOA1w01N7nxiOuEL/DFQ6FFWWcVYC1NWzvXGUCGnoamJW3fLWRIwg8jkzE46zyemER48CwN5m+wIU1YE+tBfXynb3NJCdV09+vLOR47GxMQQFhaGQl9fld95QUGq64Fz5xIYGEhJifqx1tlJp/Ga/zt05YZUVyrtXktbDxffFao0aTHH6KfV+bjcMcNknE1Tt4eaerhbJaDXZg+aGqDVF+o6dLcr2aeZ5vU7tHQNqatW6tRVDMRggDm1VbfR0NBkovNSJjgvo+J2oZrOpNgLLFi8Frl+R7v3wWWGP+nJsUy1c8HcsvPx5llJZ7os53Tf5ao0cgNjmps6H+0bH3uRkCWrUOjrU1FRRnpKIi7uXrjP9CM1OZ7I86eYOHlqJzkQ309HD5VxIUOgrrGLutVW1u14MxlNXRwjm5tyGo/A9ejIDampUpa1n7Yejt7tZa0qu4GTz0ryU8+pvhM7dgJYj9Hi0NlaqutaUegq59rWVqiua0VTeU+KnZUW2YWdZceZanA6pZXaekFV1n59wHywjOLbygWvkUJGZGYr/RXt87jNOG32nayiurYVhZ5Gm06BqtpWNDVlyGRwMbmOG3eauZikfiT2hBF9OBbTSE290lYB+vWFkcM0uXJDOcfH5zRzu1wgLrv9ZnrMMA3OpQvUNQj3tQvIdaBVUG4QdNUuVuaaRMQ3UVsvoKfdXk7LIZoUtemsqhPoqynrJDtpZB+ORjdQU6cca9vz24cr15WyhnINTic2YjWifRy1GafN/lPVVNW2otBtr6Pq2lb6aIJMBo4TdWhobO2kU2y7XM44jaP/enT0DKlt69+Dhlth570OHbkRLU0NjLcLxGCAOePtAtV0jh4q43yG0GlMKasSkN+ze9PO9Xs5/TQOfp112nq162xtaaaxrgptXfX5+1HmNbFtmpdyGrc56n3UxMwKZ/916CqMaG5uwG7mMuw8l3P35mU12YK000yf1VbWNtnBplY4+K5DR6Esa3bCEczGOKjJpSecxS/4SfQUHcdAXdz9l6nS3LlxlRmzVnD3pvo8kRJ3nqDQdap1CkBWWhwObr44e8wiIyUGr9mheM8J5fo19bEsLf4ssxY+jp7CQG1tZTfdT7m2SonGwW02A4eYYu/ePscWpJ3Guaty+qxDt61NdRXGNDd3HlNS488xe+HjyDus57LT47Cb7o+j+xyyUqJxcJvFoCGmOHTQmRR7nvmh4WrlzEyNw8nNF5cZAaSnxHDzejH+gWHcum89V52Rx41D7eH+xjMcubbzMCVbDzDAazq6lmZcfn8zuhbDO+W3MPM0dj7r0e44J+oPxHCAObVVt9DQ0MTCagbGQ8eryUXHxLJsyWL0FR3m/cD2DZL+hoY0NnZ9XLjYdWtMTAxLwpa2zYfl6OjoENhhrWHv4IClpWWXOiV+Orq6D2po6Lx+6S09iVC4n5s3bxITE8OgQYNwdnZm8ODBuLu7c+HChV7pljZd/kfQ0+t8E9MT+vZtX9zc29Tp6rvW1s4LGjE899xz7N+/n//7v//j/PnzJCcnM2nSpE4vyxVbnofRt29fbGxsyM/PB1B5zNy4cUMtXUevHhMTk04bTs3Nzdy9e1ctTVe/0VHH/bz11lsYGBiofbZ9/g8So0+SFHu627L4z1+J//xVJESdBCA55gQpcae6leunrcPs0N9RfudGt2k7cs8OOm789ZTammoO79vGrHmLRchtJWDekl7rrKurI3B2AAlJKarvxpvJGGfW9ZCYVyKQkNeKXAculQrYj9WgsYubjo7EX7pGTUMTaVdvklF8k7rGJkKdJxGVd/XhgkB8XhE1DY2kXblGxpVSlP4AqP7tKdOmTGLfD8c6ncrVU1LTM7GeNLHbdMejE5k0ygI9HW3sJ45l14/n0Nbu160cwPGoBCaOGoGejjY6Wv14LGQ2N++W9zqvNTU17Nm7lwXz259epsdFkJlwslvZhvpanLzDyEuPVH03zlTGONMH20NiXisKHWhshjOprejrKq9dTo/gSmbXOs3GeTDOLoTaqls01leRev4rJrmu6kUpuyY97niPyukxey0ec8JJjzveq9/Pz8siPTWRjLTOm3fd0VU/HTtMuaHVFQWlkHypFbk29OsjIyFfYIRJe9qshAiyk050KdsRSytnYk9upW/bZprYsRNg6jgtbMZ13qQtq2pl+9FqbpW1MGJYHyyG9WGcRT/GWbTbvpWZjPFmnctqYSJDqy8MHyBjqLEM7j1sbPvXdoI2tladNwLvVray5fsKbt5pxnK4ci4eP0KLzEvtc+TkkX2YPLKzI/OoYZpo9ZVhPlgT00FK2x41XJP8YuXN87jhMsYO77pd8q8JJBUIKLSVN93xeQKWHdplkqUmEy076xw5TBOtfjLMBmsyfKAGp5OaOJXUxGRLTVWaKaP6MHlk5w3p0cP7oNUPzE00MRusSXZRM27W/WhsUlaSrZU206w6j213K1vZcriSm3dbsBzWF61+Mk7E1DJpZHsbim2X/JQIClK7tr/cpCOYWFjTT1sOQEl+LMNHtW8MjB0OYx5Uv6WQVHCf3Q+WtetMe4hOc6XOPv10cAx4hurydrewR5nXxLZpdmIEucld5zcz/gjDRlijpS2nvraK6B+/xMF7dYfyRJCX0rVsdsIRhrbV7/UraRTlxlCUq7xJSok9Tlp892Mg99YoHdYq8VGnSIw5061obU01R/d/i1/gUtV3SdEnSOnBuAKQn5HAmAnKh465yRHkP6ScQ0Yoy+ngsw4Hn3XkJv/YQefJHuvMzUhgzATlzWVc1GkSYs52KyN2vcE9j4n7PCcupUVwOb3rspqP98DKYSE1lbd6p6uNRSELCF0YzIWLkd0nvo9HWbdK/Ofp6j7orbfe6l6wG3oSoXA/ly5dAuC1114jPDycY8eOMXXqVDw9PTudaPswpPCi3wj3785FR0czevRoVdjN/YwfP56LFy+qfXfx4kXGjBnzQJmfgubmZuLj47G3V4Zf5OTkUF5ezvjx41V5WLlyJfPmzQOUni+FhYXd/u6996V09NLpLS0tLaSlpREQoPQUGDFiBCYmJpw8eRJra2tAeRJRTEwMTzyhdOd0cnKivLychIQEpk1ThqmcOnWK1tZWVQiVk5MTf/7zn2lqalJtWB0/fpyxY8c+MLToxRdf5Nlnn1X7LragmX79tOhvPJjvd/0bQRBQGPTn4qlD2DjM4MjeLwEIWLCG8ycOcPd2KUNNlbvx1g5eGBoN5sjuTxEQUBgYEXX6INb2Mzm273MAfOev5eT3Wzh1+Ft07/N0sbFzYf+OLxAESI6/iK2jBwfbQh7mhqykoaGeowe/Y+CgIZ3KYmM/nb3ffYWAQFJcJHZO7srwIiAoZDkfvv0KY6wmkZOZwpSpjmpy+75TuvbekzuwazMAgSEr+OfbLzPGanInOQBHO1u+/W4nggAxcQn4eM7g2PETFJeUMs1mCnbTprLnwCEGGBurZLKKBCprWnCfrIEMqG0A65EySu8IjBqmgaEcTiUrFxN9+0B6ofpGo9t4Cz49EQeCwPnsQgJtx+M23oLahkYmDB+E8xgzvj2fzCCDzhuGbhNH8elRZdjD+Yx8Ah0n4zZxFLX1jUwwH0JB6S2+PRXLUGP1dnGym8o3O/YgIBAVn4jfTHeOnjjD1WvXsLVWeqk1NjQy08Wpk04ne1u2fLcLgOi4BHw9Z3D0+EmKr5ViazOZvn370d/QoNOCxNVmIp/vOwoCXEjKxGRAfw6djsbJejzVtcoQi4bGJrwdO3tGuNhM5Iu9RxAEgYtJ6Qw2NuLQmSicp1hRXVtHRXUN24+cQl+u20nWwd6ebdu3gyAQFxuLl5cXP0ZEUFJSgo2NDR999BFWVlZkZGSo+uJEOx8MjEw4uf9fCALI9Y1IOLefqa5BxJ/by+3SQkZNdGbMZBcuHN2MQf/2UMLsqwKVtS24TWq3hymWMkrvCowaqoGhHpxOUT4hdxynQV3bA5gRE33QMzAh8aRSp47ciNyE/RgPtaI49zxVZSXYej/Nye/+wGBzG64XJmI6xkWl18ZuOvt2KMNdkuIvYufooRZelJedRkFuJlHnj+Pk6t1WTm8MjAZzYv/HIAjI9Y2IP7efaa5BxJ/bx+3SQkZPdCI/PZryO9cYNGykWt1Os3Nm93dfgwCJcVHYO7mxb+cWAOYvXIaTywxu3iglLbnzS9PF9NOcEqisa8XFShnyUNsAkyxkXC8TGDlEhoEenEsTuFQqYDdGRlWH99SNn+aDfn8Tzh76F4IgoKcwIvnCPqZMn0fShX3cuV6IpZUzAE1NDUywV47nUx09RY2dAInZDZRVtjDHTReZDKpqBaZP0aaguAmbcVoYG2iw50QNl47XYGyggZVl+6ZLZpFARW0LM6Yob3xrG8BmlAZJ+a3kFgto9ZVx7Y7AYEMBZysNyqqVY0x8Rj13K1qYN1Oh1FnTittUXfKKGplmpc2A/prsPFaJvlyDimr1eS+1oJny6lZ87fshk0FNnYD9+D7EZjWTWdiCVr9+XL2p9Nipqm2/QcouVtq86wSlF01tA0we0d4uhnoyzqQKFJQKOIyVUVXXLpt2qYXy6ga8bfsiQ+m9YTe2D3E5zWRdaUGrLxTfasV+fB/6y2XcKGuXTclvpry6Dj9HLWRAdZ2Ag1VfYjKbyLgM2n1lFN1owWpEH/r2gcQc5ZPt+Mx67la2EDRD3tYurbja6JB/tZFp43WUdfRjJal5Dfg563G3sr2exLbLqCk+yA1NiD72EQigKzciI2Yf+v2HkB69F4vxrjTUVdHc1ICuYoDa+JlTrMyjywSZakyZPELG9bsClkNkGOrB2TSBgusC9h3s/p7OmGMfAUqdmTH7UPQfQmb0XszbdNbXlpN0ZjNaHTxdHmVeE9um46b6oOhvwvnDHyEIoKcwIiVyHwZGQ0i5sJeRE12pr61i/+e/x3TUVK7mJzBygjKsdoyNUjbyiFJWV2FEetQ+FEZDSIvcy4gJyrJ6zN9IxZ1irmQr3683xd4bQyMTju39RDUGxpw5gL17IDFn9nOrtJCxk5wZMNiUMz9swWhgewiBrdNMjIwHcXCnMtRa36A/F05+z1THGRzerRwbZgev5tN3/sSocZPJzUpmko1yTrVx9KK/cdvaSkBtbXV0n/K9in7z11BZfgeFoZHKHsZY+6AwVJaTDuXUNxpCetReRlgpy5mbdIzKu6UYm4xS5dfG0RND40H8sPuztrHMiMjTB7Gxn6kMLwL823TqGxqrdNo5zcDIeJByLYeynOdOHlau53Z/BcDc4FU0NtRz9OB2BgxWX89pDzdRerSMNKeusJjSvceU4UVA/l8/RVNXmxHPrKD2iroXkeUk5ZwYf1w5ZuvIjciO28fAYRMoylHOifa+T3O9MImbRankJx9hlLVy3Hawt2Pr9h0ICMTGxuPtNZMfI05QfO0aU22sSUxK5tat25iZmXI/Ytet9vYObN++DQSB2NhYvLy8iYiI4FpJCTY2U7lz9w65ubmcO3sWtw6hzL9WhF/oSUFd3QdpaXV++HGPF154gb/97W8P/c17URW95Z5jwWOPPcaqVcoHZTY2Npw8eZKvvvqqx5tBMuF/LZjrN4iHhwcJCQmEh4fz2GOPkZiYSHh4OO+88w6PPfYYFhYWbNiwgQ0bNqhkEhMTsbOz47XXXmPRokVERUXxxBNP8PHHH6ve6dKVnEwmY//+/QS1udoVFhYyYsQIkpKSVBsTD2Lz5s2sW7cOGxsbPvzwQ/r06aN6T8u9F9POnz+fy5cv8/XXXyOTyXj55Zc5c+YMq1ev5v33339gvpqbm9HX1+fPf/4za9euRVtbGwMDg/uzoMbrr7+Oo6Mjo0aNory8nL///e8cOHCAhIQErKysAPjb3/7GX//6V7755htGjBjByy+/TGpqKpmZmSrvAX9/f27cuMGnn35KU1MTq1atwtbWlu3btwNQUVHB2LFj8fHxYePGjaSnp7N69Wree++9bl/c1JFzGTU9Tns/jS3i91cNtHr+Zu6OaMrEb4AJvX3C0sYgWde71D3hi6jOIRs95UX9T8QJ6umL1llmai1KrkVDvC3oV5V0n+gBCDJxm7l3DEZ0n+gBJN8RJ5uWK9529XTFldNjQoVonVcrxNvRyP53RMk1CeLt6Mekh4/ND8JimHjn3OH9a7tP9AA27xE39g41NxSt83KOuCe/A0zE28KAQZ09a3pKeZk4t++G+m5cBh+m8464drEYPUC0zmEmPfPgu5+75eLHFEMD8Q/Cbt7qOvSiO6qrO4e09JQpE8R5InfnPfowhhmJKyeAgXZ994m6oK6563DhnnDphjjv01GDxa3HAPT6im/TW5PsRcnl7c0WrXOeVa4ouZstg7tP9AD69xF3uMWokeLXKT83Ib+/3H2in4Hd7/WuTm/dusWdOw9fz1haWrJ161b+8Ic/qB1k0tzcjLa2Nrt371Y99O/I5cuXsbS05Ntvv2Xp0nZPt0WLFtGnTx+2bdvWozxKni6/EZYvX05dXR329vZoamryzDPPPPSGfurUqezatYtXXnmFN954gyFDhvD666+rvUT3P4Guri4bN25kyZIllJSU4Orqypdffqm6/u6777J69WqcnZ0ZMGAAGzdupLKystvf7dOnDx9++CGvv/46r7zyCq6urpw5c+ahMmVlZYSHh6teZjtt2jQiIyNVGy4Azz//PDU1Naxbt47y8nJcXFw4dkw9XGPbtm2sX78eT09PNDQ0WLBgAR9++KHquoGBAREREfzud79j2rRpDBgwgFdeeaVXGy4SEhISEhISEhISEhIS6gwcOJCBAwd2m64nEQr3Y2FhwdChQ8nJyVH7Pjc3F39//x7nUfJ0+Q3g4eGBtbW1yhPkl8rmzZvZsGED5eXlP3dWfpVIni7dI3m6dI/k6dI9kqdL90ieLt0jebp0j+Tp0j2Sp0v3SJ4u3SN5unTP/6KnS/Azl37uLHTJng/+cy8r7i5CoaSkBE9PT7Zs2aJ6Hcb777/Pq6++ypdffom1tTXffPMN//jHP0hPT2fkyJEPU6dC8nSRkJCQkJCQkJCQkJCQkJD4TdNdhEJTUxM5OTnU1rY/rNmwYQP19fX8/ve/5+7du0yZMoXjx4/3eMMFpE0XiZ8Qf39/zp8/3+W1P/3pTw88+/w/hVwuf+C1o0eP4urq+l/MjYSEhISEhISEhISEhMTPhZGRkcqrpSssLCzoKhDohRde4IUXXhCtVwovkvjJKCkpoa6ua9dHIyMjjIyM/qv5uXf0c1cMGzYMHR3xrtQ/B6l5N7tP9ABaRYbrADS1inOhFQTxOpsFcWEE16vEHyU+Q6vrDcOesP2auDfYG8jFD7/2Q7s/erorqlvE19Hd+gdvZHaHrkjX5nHNKd0negC1Woai5K61dj4JoadYlXd/JGdXFA2wFa2zQRAX8gBg0lIsSi65boJonbb9EkXJVep0H6/9IFoeIRyqqEacu/pUYkXrvK7b86dnHalp6XzyV0+xaM7pPtEDaOojbj69qdH5xLue0l92V5Rco0xcaAfA4AqRIQ8Go7pP9ACSbpmLlrUdKC50oKyl65MVe0Jlozgb7KPR2n2iB2CpWSBaVmzIrVaT+JDFG/3EzTEjb1wQrbPIpOv3VfSEYxnDRMmNXjBOtM5paTtEyd3UFJdXAA2ZOBucOMpEtM6fm/lPP/he6edk34fix8xfKpKni8RPxrBh4ge6/wSjRv32OqyEhISEhISEhISEhITErwfxb6UTyb///W9MTU3R0ND4xb/4VUKdwsJCZDIZycnJP3dWsLCwkOxHQkJCQkJCQkJCQkJC4hfNf3XTpbKykvXr17Nx40ZKSkp+k0fmbt68GZlMpvbpeLwwgCAIvPLKKwwZMgQdHR28vLzIy8tTS3P37l3CwsLQ19fH0NCQNWvWUF1drZYmNTUVV1dXtLW1MTU15e233/6Pls3U1JTS0lImTpz4H9XTE+Li4n6T9iMhISEhISEhISEhIfGfRmgVfpGf3yL/1U2XoqIimpqamDVrFkOGDEFXV3zs8S8ZfX19SktLVZ8rV66oXX/77bf58MMP+fTTT4mJiUFPTw9fX1/q69uPrQsLCyMjI4Pjx49z+PBhzp07p7bJUFlZiY+PD+bm5iQkJPD3v/+d1157jX//+9//sXJpampiYmJCnz4/X1RaY6PyvRADBw78zdqPhISEhISEhISEhISExG+DXm+6tLa28vbbbzNq1Ci0tLQwMzPjL3/5CwAbN25kzJgx6OrqYmlpycsvv0xTUxOg9ACZNGkSAJaWlshkMgoLCwE4ePAgU6dORVtbG0tLSzZt2kRzc3O3eREEgddeew0zMzO0tLQYOnQoTz/9tOq6TCbjwIEDajKGhoZs3rwZaA+X2bVrF66urujo6GBnZ0dubi5xcXHY2toil8vx9/fn1q1bPa4jmUyGiYmJ6jN4cPtL+ARB4P333+ell14iMDCQyZMns2XLFq5du6bKa1ZWFseOHeOLL77AwcEBFxcX/vnPf7Jjxw6uXbsGKI+7amxs5KuvvmLChAmEhoby9NNP8+677/YojytXriQoKIj/+7//Y/DgwRgaGvL666/T3NzMH//4R4yMjBg+fDhff/21Sub+8KIzZ84gk8k4efIktra26Orq4uzsTE5Oz17G99prr2Ftbc1nn32Gqakpurq6LFy4kIqKik75/Mtf/sLQoUMZO3Ys0Dm8qLy8nMcee4zBgwejra3NxIkTOXz4sOr6hQsXVG1samrK008/TU1NTY/y+e2332Jra4tCocDExIQlS5Zw86bypbatra0MHz6cTz75RE0mKSkJDQ0N1YZbdnY2Li4uaGtrY2VlxYkTJ7q0TwkJCQkJCQkJCQkJCYnfDr12WXjxxRf5/PPPee+993BxcaG0tJTs7GwAFAoFmzdvZujQoaSlpREeHo5CoeD5559n0aJFmJqa4uXlRWxsLKampgwcOJDz58+zfPlyPvzwQ1xdXSkoKFB5dLz66qsPzcvevXt577332LFjBxMmTOD69eukpPT+pItXX32V999/HzMzM1avXs2SJUtQKBR88MEHqo2AV155pdON9YOorq7G3Nyc1tZWpk6dyv/93/8xYYLypIfLly9z/fp1vLy8VOkNDAxwcHAgKiqK0NBQoqKiMDQ0xNa2/TQLLy8vNDQ0iImJYd68eURFReHm5ka/fu2nVvj6+vK3v/2NsrIy+vfv/s3zp06dYvjw4Zw7d46LFy+yZs0aIiMjcXNzIyYmhp07d/LYY4/h7e3N8OHDH/g7f/7zn3nnnXcYOHAgjz/+OKtXr+bixYs9qqv8/Hx27drF999/T2VlJWvWrOHJJ59k27ZtqjQnT55EX1+f48ePd/kbra2t+Pv7U1VVxdatWxk5ciSZmZloamoCUFBQgJ+fH2+++SZfffUVt27dYv369axfv15tU+lBNDU18cYbbzB27Fhu3rzJs88+y8qVKzly5AgaGhosXryY7du388QTT6hktm3bxvTp0zE3N6elpYWgoCDMzMyIiYmhqqqKP/zhDz2qny7rLDeLpPhoBEFgYdhqamqq2bdzCwICCxYuR0+uYMfWLxg4cDCevnO6kI0CQSAkbA21bbIgMK9NdtfWLzC+T7YgL5OU+EgEQWDBknBqa6o5uOtrBAQCQ1aREHOW6qpK9PTkuHvPVdN5KS+T5ISLIAjMX6zs27U11Rzc/RUIMLdNvqa6Al09Be5ec9vkMkhtkwta/JhK7vDuLxGAOcGriTzzA+VldzC1GIWDq69K59VLaeQknwMEvOavB6ChvoaIPR9gMnw0dh4h5KSc4/rVXExMxzB2iptKNjO/kMikNARBIHzhXHIuFxGTksHV0ptsDA8jNi2LgqISRpoNw9lmkkruRlEqhZnnEAQBR/+nALhZnElR9gXKbxUyY+Emks9sRqahSVNDLQ5+61Wy1y6nkZd2FgQB90ClbGlRJpfSL3D35hUClr5Gesz31NVUoK2rj7XLAgByc3NIiItFEASWLF1OXV0dW7d8jZm5Bb5+AZw4/iPVVVXoyeV4+/iptUtBbiZJCUpbCF6yltqaavbv+kZZ3wtXcP70McrL7mBmMRJnN2+V3JX8dNKTzoMgMGvhkwDU1VRxbN/nCIKA34JwLp7Yg0xDk4b6WmaFtPeLnrRpdkYCpSWF6OrKmeEX3KFdLhOVmIogwNpFgeRcutLWLjfYuG4Zffr04d87DmAywIi5Xu3tmZ2bT2xCIoIgsGLJIurq6vhq63dYmJkxy9eL46fPUlZWzpWrxfzxmd/9JLabcekqF1OyEIDH5vlwu7ySiJgUim7c4ncL/EnIKaCw9BZyHW2CZzqp6czLzSYxPgZBEAgNW0lNTTV7dm5FECBk0VLiYqMoL7vL1auFPLVh431tquzfQof+vX/nNwgIzFu4gqz0ZEqKr6Crq4d3wLz2OsrLJzohCUGAVYtDqK2r58ttOxhhZspsH092HvgeDZkGcj1d/L1mqOksKkgjM+k8giDgH6Ksv4b6Wn7Y+SFDTEfhNDOYmDMHqK2pQEdXgeOM+QBk5V0iKjEFQRBYEzqf3EuFxCSnUVx6gz8+tpKoxBSuFJci19MlyHemms7cnBzi4uMRBIGlS5dSV1fHlm++wdzCAj8/Pw4dPMjdsjJGWFjg7uGhLiuyzzyK3WfmXyaqbUxZuzBQOaYkpyvHlHVL+dfWvQweaMSkMSOZMNryp7EFkWN2d+1y4MdT3CmrYKSFKV4ujmo6s/PyiYlPQhAEVi5ZSF1dHV9u3cEIczNm+Xjy3d6DaGpoUFdfz4rFIWqyYuemnNw8YttsYXnYEurq6tj87VYszM3x9/Xh08+/ZNDAAViNH8+4sWM62UJ8my2EtdnCt1s2Y25uga+fPyeOR1BVVYmeXI5PB1vIKLhCZFIGAgLrgmeRc/kqUalZXL1+ixfXhLL9yCk0NDSoq28gPDigC51xbTqXten8BnNzc3z9/ImNieHIkR94bdPranLFl9LITTmHgIDnvPY57cTeDxg8bDS2HiEkXzxEdcVtbl4rYP7av3Soo1zi4pR1tGxpGHV1dXyz5VvMzc3x9/MlKiqKq8XF6OnqMWuWen7FzhOF+emkJV4AQWDOImVfqKup4sjeLxAEgYDgtVzKSaWkKI9hZqOZONVFJXs5L4PUNtnA0McBqK2p4oc9XyIIArND1qKrp+DA9k8wGmiCm7f6WCbGBrNz84iNb5snwkKpq6vj62+3Y2FuRoCvN7HxCVwuLGKEhRn2ttPU6igrr4DoxGQEAVaHLiD3UiGxSakUl17nucdXE5OUysEfT/L2S3/sZPOJbWu5Raq13LfKPrtoGbu/+4YBAwcxdvxERo+1UpPNuFzMhdQcBEHg8SAvbldU8WNMKkU3brN+gQ8KXR0+3n8cE2ND5rvZqeTycrNV49/ipSuoqalm945tCEDIojBORBxBJtNAT0+O131rhptX07iSdRYQsPNRrlNqK2+Rl3KEiltXcPDfQOnlBDKjdxCw+jM1WfmE0YzdtIGsjX+jtqCIPvpyRr34BMhk5L/1CSaBXvQ1MqCpvIrizXvV6jYmQdme7XPTzra5aSY7DxxGJpMh19MjwMujU/2KWSsr2yWmrV1WUVNTzd6d3yIIELxoKTnZGRQVXsLMwpKptupj4K+R32oozy+RXnm6VFVV8cEHH/D222+zYsUKRo4ciYuLC2vXrgXgpZdewtnZGQsLC+bMmcNzzz3Hrl27ANDR0cHY2BhQhoaYmJigqanJpk2beOGFF1ixYgWWlpZ4e3vzxhtv8Nlnnz0wH/coKirCxMQELy8vzMzMsLe3Jzw8vLd1wHPPPYevry/jx4/nmWeeISEhgZdffpnp06djY2PDmjVrOH36dI9+a+zYsXz11VccPHiQrVu30trairOzM8XFymM5r1+/DqDm/XLv73vXrl+/zqBBg9Su9+nTByMjI7U0Xf1GRx3dYWRkxIcffsjYsWNZvXo1Y8eOpba2lj/96U+MHj2aF198kX79+nHhwsOPqPvLX/6Cu7s7VlZWvPDCC0RGRqqFSj2M+vp6tmzZgrW1NW5ubiqPno5l0NPT44svvmDChAmqzauOnDhxgtjYWPbt24e3tzeWlpbMnj0bf39/AN566y3CwsLYsGEDo0ePxtnZmQ8//JAtW7b0KJ+rV6/G398fS0tLHB0d+fDDDzl69KjqHTthYWFcvHiRoqIiQLkJtGPHDsLCwgA4fvw4BQUFbNmyhSlTpuDi4qLyDnsQDQ0NVFZWqn0aGxsAiI+9SMiSVSj09amoKCM9JREXdy/cZ/qRmhxP5PlTTJw8tcvfTYy9SMiS1cj1DaisKCM9JYHp7l64zfQjNTmOqPMnsepCNin2PPMXr0XRJpeRGo+Tmw+uMwJIT47lRmkxAUFLuHnjWteyoeHIFUpZgMzUOJzcfHGZEUB6Sgw3rxfjHxjGrQ7yKXHnCQpdpyaXlRaHg5svzh6zyEiJwWt2KN5zQrl+rUhNZ3bSabzm/w5duSHVlcpjRbW09XDxXaFKkxZzjH5anY85vZCQwtqQORgo5JRVVjF2hBnLg/wx1FfQ0NTMyagEdLS0OsldTj+Ng996dPQMqa1W6hw03Apbr3XoyI1oaWqgtaWZxroqtHUN1GRzU07jPnc9OnJDaqqUskPMrJgesA5duRHNzQ3cvXUVR59VlN1uP+I3NiaKxWHL2myhHB0dHeYGzVddv15aStD8YG50MSYkxl4kePEaVf1mpCbg7OaF60x/0pLj8JsTgt+chZSWqB9NnRZ/llkhT6CnMKSqQpnXnPRYbF38cXCfQ3ZqNC3NzdTXVKMnVy9nT9p07ISpVJWXoaGhqd4u8SmsWRiobJeKKsZamrN8XgD99RU0NDVxIjKOaRM7H08ZFRvH8sUL0VcoKK+oQEdHhwVzZ6uue89wZ+gQE7xmuHWSFWu755IzWTfPBwO5LmWV1Qww1Md08ADuVFShqanB1LGW3K2sRkOj8xQcFxPJoiUrUCiUbZqWkoSruyczPH1ITorHY6Y3Q4YOw2OGTyfZhNgLBC9ZjUJfX9W/nd29cWtr03ETp1DZRd1GxiayMjQEA4Wc8opKdHW0CZ7TfvN1+04ZIYGziE5I6qQzPeEsfsFPoqfo2Nd0cfdfpkpz58ZVZsxawd2bJarvLsYnsXrRvLb2rGSMpQXL5s/BUF9BY1MTU6zGUVZRiYZG56PnY2JilO88UyioKFfafdC89huvuYGBBAYGUlJS0klWbJ95FLu/EJ/CmpC57bY7wqzNduU0NDVjZKhPY2NTp7w+ii2IHbO7a5fgWT6EzPbh6rXOY0pkbDwrFoegr9/e14LnzlJdb2lpprq2BoWi89HzYuem6JhYli1ZjL5CX6VzXmD7JlJ/Q8Mu6xYgNiaaJWHL0O9gC4FB7XZUWnqNeV3YwvnENMKDAzCQ67XNEaasDPTBUF9OQ1MTzS0tVNfVoS/vHAIdExPDkrClavYXGBSkum7v4IClpWUnuezk08ycp5zTajrMac4+7XOa9fS5GA02w3q6+oOPmJgYloYtUWuXoKBA1fWJEydSXl6Bhmbn8UjsPJEad445Cx9X6y/Z6XHYufjj5DGHrJRo4iMjupyDU+LOEbjoMeQKQ6raxt3stDjsXf1wnjGbjORo4i5GMG6SbSdZsTYYHRvH8iWL1OTmB7bfiJ+9EIm2dud5H+BiXBKrFi1Av0OfWbpgLob6+jQ2NTHdbiqjR3Q+9js+JpKFS1ahUBhQUVFOekoi0909cff0JSUpHgPD/jS1hdTfz9nkLB4L9MRArsvdymoGGCgwG2zM7cpqNDU0iIhNxW5cZzuKjYkiNGy5yv5SU5Jx85jJjJnepCQlcOf2bQLnBZMQH9NJtjDzNHY+69HWNaSubY2jqz8QwwHm1FbdQkNDEwurGRgPHd9JtjojjxuHTqj+Np7hyLWdhynZeoABXtPRtTTj8vub0bVQf8AbGZvAytDgtvn73tzkr7p+685dFj5gbhK7Vo6LiWThkpWqcVcp54mHpw8pSfFEnj+NlnZnu5WQ6I5ebbpkZWXR0NCAp6dnl9d37tzJ9OnTMTExQS6X89JLL6luRB9ESkoKr7/+OnK5XPUJDw+ntLSU2trah8qGhIRQV1eHpaUl4eHh7N+/v0dhSfczefJk1f/vbVzcC4W69929cJLucHJyYvny5VhbW+Pu7s6+ffsYOHBgjzaR/ttMmDBBbdE/ePBgtXJrampibGzcbdk71t+QIUMAelxfZmZmakdNOzk50draqhaiNGnSJDWPnvtJTk5m+PDhjBkzpsvrKSkpbN68Wc3GfH19aW1t5fLly93mMSEhgTlz5mBmZoZCocDd3R1AZdvW1taMHz+e7du3A3D27Flu3rxJSIjyKUpOTg6mpqaYmJioftPe3v6hOt966y0MDAzUPl9++mG3eQXIz8siPTWRjLTOk1B3FORlk5maSGYvZWUymdq/94iLOk1CzNnu5ZGp/RsfdYrEmDPdytXWVHN0/7f4BS5VfZceF0FmwsluZRvqa3HyDiMvPbLbtCci45k4egR6OtrU1dcT7DeD2NQs1fX8lAgK0k50KZubdAQTc2v6acvp008Hx4BnqC5vX8RnJUSQk9S1bEbcUYaNnIKWtrxTHfUI2X3/9oLammoO79vGrHmLVd8lx5wgJe5Ut7L9tHWYHfo7yu/cUH3X0zbVk+sTuvr3qk3Gh3EiMo4JYyzR09EhK/8yCenZJGb0LLyxI6npmVhPUn9BuFjbfRCu1uOZ5+7A7fJK9PV0eXbxHBoecDPYHRlpKUycbN1rOblcn2Vrn+pR3XZk2pRJ7PvhWKeXwqfEHictvvu+xr1xQfbwOjp5MYYJY0ahq6ODvlyPp1YtEVVHNTU17N2zh/kLFvRatqs+8yh2/yCUtjsSPR1tlgX5s3xeAGdiEnudXbG28KAxuys6tkt1TS3bDxwhdK5/t3L3o62lzeqwUG7dvtNrWbFz06KQBYQuDObCxe7H+fvpTR0dj0pk0igL9HS00dbS4vGQ2dy8W95rnV2RER9BVg/mNIDC7DhGjHv4+uJ+FAoF68LX0tDQ9Q3+w+hqnkiMPklybPcPKhvqa5nhH0pmSrTqu4SokyT1QPZyXgbZafHkpMf3Kr9ibbCuro7A2QEkJPXMm/7UxWisxir7jFjmhYQxb+FSoi92Pw8BuE4Zx3w3O25VVJFRWEJc9iUSsrtf43Zkis00fvj+QKex/lJaBJfTu16nmI/3wMphITWVPX8NQycEQf3fHmLbNjfpPGBD7GGIXSvX19XhP3seKUm9sz0JiV6FF+k8ZPCIiooiLCyMTZs24evri4GBATt27OCdd9556G9WV1ezadMm5s+f3+na/Z3+fkxNTcnJyeHEiRMcP36cJ598kr///e+cPXuWvn37IpPJEO7rwPfeMdORvn37qv5/b3K9/7vW1taH5uVB9O3bFxsbG/Lz8wFUN943btxQbVDc+9va2lqV5v5Ni+bmZu7evauSNzEx4cYN9YXdvb873tx3l7eOyGSyLr/rruxd1Z/Y+uoKPT29h15/mF2C0sYee+wxtff93MPMzOyhsjU1Nfj6+uLr68u2bdsYOHAgRUVF+Pr6ql7qC0pvl+3bt/PCCy+wfft2/Pz8VJ5dYnjxxRd59tln1b7Lvap81800O2d2f/c1CJAYF4W9k1ubGzbMX7gMJ5cZ3LxRSlpy5wlhqp0ze777GkEQOsnOW7gMJ5eZXcra2Lmwf8cXCAIkx1/E1tGDg7uUoVlzQ1bS0FDP0YPfMXDQEDU5O6cZGBkPUsoioG/Qn3MnDyvld3+llA9eRWNDPUcPbmfAYKW8rdNMjIwHcXCn0nVf36A/F05+z1THGRze/SUAs4NX8+k7f2LUuMnkZiUzyUYZpjHRzgcDIxNO7v8XggByfSMSzu1nqmsQ8ef2cru0kFETnRkz2YULRzdj0F/dY2z6tMl8uecwgiBwMTENkwFGfH/6Ak7WE6murcXReiLfHT7OQCNDlcyoKT7IDU2IOfYRALpyIzJj9qHoP4TM6L2Yj3eloa6K+tpyks5sRquDp8v4aT7o9zfh3Pf/QhAE9BRGpFzch77RUJIv7GHURDfqa6voP9CU6IjNGA5o36S0t3fku+3fggBxsTF4evlwPOIY10pKsLGZxpAhQzmwfy+DB3ceE2zsp7P3u68QEEiKi8TOyV3pNg4EhSznw7dfYYzVJHIyU5gyVelCa+3ghaHRYI7s/hQBAYWBEVGnD2JtP5Nj+z4HwHf+Wk5+v4VTh79Ft8MT/5626akju6mtqUJXrt+5XXYfAkEgMjGFwQOMOXzyPI42k6iuqeWp5QspvXmbuNRMNTkne1u2fKf0uIyOS8DXcwZHj5+k+FoptjaT6du3H/0NDTrdWIm1XQDXKeP594HjIAicT8livPkwItNyuHa7jCcW+LLrZCTVtXUodDuPXbb2TuzcrmyHhNhoHJxd2LNzKwDBC5dSXnYXA8P+Xd4ITrVra1MBEuMisXdyZ//OtjZduJyIH/ZRU1OF3n1162Q3lW927EFAICo+Eb+Z7hw9cYar165ha63cVG9saGSmi3oo1BR7bwyNTDi29xMQBOT6RsScOYC9eyAxZ/Zzq7SQsZOcGTDYlDM/bMFo4FCVrLOtNV/vOoAgCEQlpDB4oDE/nDyLo81kqmtqiTgXSXVNLQp55/Hf3sGB7duULvGxcXF4eXkR8eOPlJSUYGNjw0cffYSVlRUZGRlMm6YeCiCmzzyK3cM92/0eEIhMTGXwACMOn7qAo81EqmtqORWdwI3bd7EYrj5+PootiB2zu2uXV9/9mEnjRpOalYODzWQ1WSe7aXyzYzcIEB2fiO9MD46cOEXxtVKmWU+msqqK3QcPo9+Fp4vYucnB3o6t23cgIBAbG4+310x+jDhB8bVrTLWxJjEpmVu3bmNmZtpJp529A99t34ogCMTFxuLp5c3xiB8pKSnGxmYqQ4YM4cD+vQy6z6vY1WYin+89CoLAhaQMTIz7c+hMJE5TJlBdW0dFdQ3bj5xCvyvbtXdg+/ZtIAjExsbi5eVNREREm/1N5c7dO+Tm5nLu7Fnc2h7wTLD1waC/CacO/AsE0NM3IvH8fmxcgkg4v5c71wsZOdGZvn210DMY0MkeHOzt2bZ9O4IAsbGxeHt5ERERQUnJNaba2BAbF0tNTQ1yeed2ETNPTHX0pL/xIA7v+kzVXyJPHcTGYSZH9n4BgP+CNdTV1nDi+2/pb9zu2T3NyZP+xoM5tPPfbbL9uXDqEFMdZvDDHuU8MSt4DXbTvbl98xqZKeoeGWJt0NHOlm+/24kgQExcAj6eMzh2/ATFJaVMs5mC3bSp7DlwiAFdrOucbW34euc+QCAqIYnBAwZw+MQZHKdOobqmlsKrJWTlFXDyQhSeHcbQafZO7N6+GQGBxNgo7J1d2bfzWwDmL1zKyR8Pc/vWTUzNLDrpdJsyjs8OnQQBLqTmMM58KJHpeVy7XcaT87z5/UJ/rt0uIzozX03Ozt6JHdu3gADxsdE4Oruwe4cynD94URjZWRk0NDTg4uqhJmc5yQc9AxPijyvXKTpyI7Lj9jFw2ASKcs5TVVaCve/TXC9M4mZRKvnJRxhl3e4tqT3cROnRMtKcusJiSvceU4YXAfl//RRNXW1GPLOC2ivq3onOdlPZvGOvsm7b5qYjJ84o529r5UPihoYmZtw3N4H4tbKtvTO7tm8GICE2CgdnV/a2tcuChUupra3l+/27MDYe2Ennr5H775Ml/nPIhF7Udn19vSok5V5I0T3eeecdPv74YwoKClTfrV27lj179lBeXg4oPRJsbGy4fPkyFhYWAEyfPp1x48bx5ZdfPnJhcnJyGDduHAkJCUydOpXBgwfz6quv8uSTyvjrvLw8xowZw9dff83KlSspLCxkxIgRJCUlqTY8zpw5w4wZMygrK8PQ0BBQvgR4w4YNqnL0hpaWFiZMmEBAQADvvvsugiAwdOhQnnvuOdV7PSorKxk0aBCbN28mNDSUrKwsrKysiI+PVy0YIyIi8PPzo7i4mKFDh/LJJ5/w5z//mRs3bqg2Pf70pz+xb98+1Tt2HsbKlSspLy9Xe5Grh4cH1tbWai+otbCwYMOGDWzYsKFTfXVVV1218YN47bXXePPNNykqKmLoUOVi/McffyQgIICSkhJMTEy6zOf9+Tp79iwzZ84kKyurS2+XsLAwbty4wYkTXe/SP4yEhARsbW0pKirC1FS5aNu6dSvLli1Ts5vCwkIsLS2Ja7sB+PTTT1m0aBEAx44dY86cORQXF6s8qU6ePImXlxf79+8nqINr8cNIzeuZ91BXtIpxdWijqbVv94m6QBDE62wWxB2sdr3q4Rt0D2OG1nnRstuvuYuSM5CLn+zsh17tPlEXVLeIr6O79Z0X5T1Ft2/vn6ICjGvu/Xu67lGrZShK7lpr5xu0nmJV3rOnkvdTNKCzq3xPaRAe7AnYHSYtxd0n6oLkus6hnj3Ftl/vPToAKnXEL3JbBPGn7hXVDO4+URdMJVa0zuu6I0XJ1bSIP9XPorn3XmL3aOoj7on+TY0h3Sd6AP1ld0XJNcoe/kDvYQyuyBUld9NglGidSbc6h6b0FNuBl0TJlbV0/17AB1HZKM4G+2iIf1hnqVnQfaIH0KIhbmzQanq4N/7DuNFP3Bwz8sbDw/0fRpGJg2jZYxnDuk/UBaMXdA757SnT0naIkrupKS6vABoycTY4cVTPHnb/Egl8Qvy4/5/k4Cdjf+4s/OT0aqTR1tZm48aNPP/88/Tr14/p06dz69YtMjIyGD16NEVFRezYsQM7Ozt++OEH9u/f3+1vvvLKK8yePRszMzOCg4PR0NAgJSWF9PR03nzzzYfKbt68mZaWFhwcHNDV1WXr1q3o6Ohgbq6coGbOnMlHH32Ek5MTLS0tbNy4sZMnx0/N66+/jqOjI6NGjaK8vJy///3vXLlyRbVJJZPJ2LBhA2+++SajR49mxIgRvPzyywwdOlR18z1+/Hj8/PwIDw/n008/pampifXr1xMaGqranFiyZAmbNm1izZo1bNy4kfT0dD744APee++9/2j5fmq0tbVZsWIF//jHP6isrOTpp59m4cKFPfbWAXB3d8fNzY0FCxbw7rvvMmrUKLKzs5HJZPj5+bFx40YcHR1Zv349a9euRU9Pj8zMTI4fP85HH3300N82MzOjX79+/POf/+Txxx8nPT2dN954o1M6CwsLnJ2dWbNmDS0tLcyd2x5T7e3tzciRI1mxYgVvv/02VVVVvPTSS0DP3JYlJCQkJCQkJCQkJCQkfp30+nHyyy+/zB/+8AdeeeUVxo8fz6JFi7h58yZz587l97//PevXr8fa2prIyEhefvnlbn/P19eXw4cPExERgZ2dHY6Ojrz33nuqjZOHYWhoyOeff8706dOZPHkyJ06c4Pvvv1eFdbzzzjuYmpri6urKkiVLeO6559DVFf8UqCeUlZURHh7O+PHjCQgIoLKyksjISKys2t88/vzzz/PUU0+xbt067OzsqK6u5tgx9Xj5bdu2MW7cODw9PQkICMDFxYV///vfqusGBgZERERw+fJlpk2bpmqTeyc//VoYNWoU8+fPJyAgAB8fHyZPnszHH3/c69/Zu3cvdnZ2LF68GCsrK55//nlaWloA5Ttnzp49S25uLq6urtjY2PDKK6+oNrAexsCBA9m8eTO7d+/GysqKv/71r/zjH//oMm1YWBgpKSnMmzdPLeRJU1OTAwcOUF1djZ2dHWvXruXPf/4z0H0InYSEhISEhISEhISExE9Na2vrL/LzW6RX4UUSEj8lr732GgcOHCA5Ofnnzsp/nYsXL+Li4kJ+fj4jR/bMjVwKL+oeKbyoe6Twou6Rwou6Rwov6h4pvKh7pPCi7pHCi7pHCi/qHim8qHv+F8OL5jyW1X2in4HvP+t8CtavHfGrEAkJiR6zf/9+5HI5o0ePJj8/n2eeeYbp06f3eMNFQkJCQkJCQkJCQkJC4tfHL3rTZdu2bTz22GNdXjM3NycjI+O/nCO6fLv7PY4ePYqrq+t/MTcP5peQzwkTJnDlypUur/1SjtA+f/48/v4PPvqyurr6J9FTVVXFxo0bKSoqYsCAAXh5eXV7stf9ND3Ck9rGFvGy/TR7fww7gJamOM8GgPqW3h//BzDWqPujWh9ETHXnt9/3FJ8xXdt5d1ypEf90ZNhNcd4CrX3FP+WtlovPryAT573Ut65CtM56XXFPvDKvGXSf6AHcUAR0n6gLtGtaROucqCX+SdU1jYef4PYgRug/Ql+rmNZ9oi4w6yfOswFgYMs10bKxWeLsyNB6YveJHkBUjqEoOWPxpkuptnhvq9K7mqLk+ivEezc0NInzfOovFzenARSI9MzJSBP/PsH9X54TLTszWNy8Nn6U+PzerRTn5TrQULwtmAxSiJYdel3cXHpnkPgn8Xl3xdnuMH1xXncAg3f9n2jZeSHPiJLTEumtApAwKVSUnCJZXHsCjOwrzjMMfr2eLkKrFPDy3+IXvekyd+5cHBy6dof7T78Q90E8LBRm2DDxLm0/Nb+EfB45cqTLI7oBBg8ejEKh4LXXXvuv5OVB2Nra/lfCm5YvX87y5cv/43okJCQkJCQkJCQkJCQkfjn8ojddFAoFCoX43ev/BKNGiY/L/W/yS8hnT16G/HOjo6Pzi6grCQkJCQkJCQkJCQkJid8e4vy9JSR+gVhYWPD+++/3OH1hYSEymazTJzo6Wi3d7t27GTduHNra2kyaNIkjR46oXRcEgVdeeYUhQ4ago6ODl5cXeXl5amnu3r1LWFgY+vr6GBoasmbNmp8sdElCQkJCQkJCQkJCQqI3CELrL/LzW0TadJH4n+fEiROUlpaqPtOmtb9vIDIyksWLF7NmzRqSkpIICgoiKCiI9PR0VZq3336bDz/8kE8//ZSYmBj09PTw9fWlvr5elSYsLIyMjAyOHz/O4cOHOXfu3K/ueG8JCQkJCQkJCQkJCQmJ3iFtuvzEeHh48NRTT7Fhwwb69+/P4MGD+fzzz6mpqWHVqlUoFApGjRrF0aNHVTJnz57F3t4eLS0thgwZwgsvvEBzc/uL3vbs2cOkSZPQ0dHB2NgYLy8vampqAGhpaeHZZ5/F0NAQY2Njnn/+eVasWEFQUJBKvisPEGtra7X3qZSXl7N27VoGDhyIvr4+M2fOJCWl50e1fv/999jZ2aGtrc2AAQOYN2+e6lpZWRnLly+nf//+6Orq4u/vr+YJ8tprr2Ftba32e++//z4WFhaqv1euXElQUBD/+Mc/GDJkCMbGxvzud79TvTPGw8ODK1eu8Pvf/17lsdJTjI2NMTExUX06vi/ogw8+wM/Pjz/+8Y+MHz+eN954g6lTp/LRRx8BSi+X999/n5deeonAwEAmT57Mli1buHbtGgcOHAAgKyuLY8eO8cUXX+Dg4ICLiwv//Oc/2bFjB9euiX+5o4SEhISEhISEhISEhMQvm1/0O11+rXzzzTc8//zzxMbGsnPnTp544gn279/PvHnz+NOf/sR7773HsmXLKCoqoqysjICAAFauXMmWLVvIzs4mPDwcbW1tXnvtNUpLS1m8eDFvv/028+bNo6qqivPnzyMIyrdNv/POO2zevJmvvvqK8ePH884777B//35mzpzZqzyHhISgo6PD0aNHMTAw4LPPPsPT05Pc3FyMjIweKvvDDz8wb948/vznP7NlyxYaGxvVQnBWrlxJXl4ehw4dQl9fn40bNxIQEEBmZmavXoh8+vRphgwZwunTp8nPz2fRokVYW1sTHh7Ovn37mDJlCuvWrSM8PLxXZZ87dy719fWMGTOG559/nrlz56quRUVF8eyzz6ql9/X1VW2oXL58mevXr+Pl5aW6bmBggIODA1FRUYSGhhIVFYWhoSG2tu0nQ3h5eaGhoUFMTIzaBlVPKMjNJDkhCkEQCF6yltqaag7s2owgCAQtXMmF08coK7uNmcUonN28VXKX8jJITYhEEATmLVZ62dTWVPP97q8QEJgTvJrIM0eoKLvNcIvROLr6PLJOgPzcLBLjYxAEgUVhq6ipqWbvzm8RBAhetJSc7AyKCi9hZmHJVFvHdp15mSTHR4IgsGBJeJvOrwEIDFlJTlYKJ4/u54+vdD4FKi83m8T4aARBIFSlc6sy/4uWEh8bRVnZXYqvXmH9ho0quSv56WQmnQcE/EOeBKChvpYfdvyTIaajcPJcQMyZA9RWV6Cjp4/jjPa2y83NIT4uFkEQCFu6nLq6Or7dshlzcwt8/fyJjYnm6JEfeHXTG53yeyU/nfSk8yAIzFqo1FtXU8WxfZ8jCAJ+C8K5eGIPMg1NGuprmRXyBAAZl65yITUbQYDH53lzu7yKH2OSKbpxh/ULfEnIuURh6S3kOtoEz3RU05lRcIWLyZkIwGML/LldXklEVCJXr9/iyYWzOBOfRkVNLQpdHQI92mWz8/KJTkhCEGDV4hBq6+r5ctsORpiZMtvHk50HvkdDpoFcTxd/rxlqOrPz8omJT0IQBFYuWUhdXR1fbt3BCHMzZvl48t3eg2hqaFBXX8+KxSHq+b1UxMXkLAQEHpvvp8xvdBJXr9/myZAAknMvsfdUFO//Ya2anLJd4traZVlbu3yDubl5W7vEcOTID7y26fVO7XKtMJWCtHOAgOucpwC4XpTJ5cwL3L1ZiF/YJpLO7qC64haDho/Fym4WAEUFaWQnK8dp3+DftdlRDcd2fYiJ6WgcZgSTHn+Km9cuoa2rwNlrkZotZCQpZVW2UFvFj2224DtfaQsabbYQ0GYLj9I2j9K/83KzSWiz+8VLV1BTU83uHdsQgJBFYUQcPYyGpgb1dfWEhrW/TLyoII2str7WsY6O7lTWkePMYM4f20ZV+S2GmI3Bxrn9VKj83CyS2vr3wrDV1NRUs2/nFgQEFixczu7vNjNw0GDGjJvI6LFWnWxQTB0NMYKRQ2TIgPMZyvlXTxuszGQYyeFMmoDLBBmVtVB8W6C0w0FLYseyG0VpXMk6iyAIOPgp7e9WcSZFORcov3UFj5DXSD3/LTKZBv10FFjZL1DJllxOIy/1LCDgEaiULb2SSUHGBe7cuMLsZa+RFv09dTUVaOvqY+OqlL1akEZWstLmfRasb7fd3R9iMvye7Z7kVulltHXkOHm1nzBy/UoqlzPOISDgHKDUefNqJoVZFyi7VYhX6CaKsiO5XZrLgCFjGDHBXSVbfCmN3NRzIAjMnNeu9+TeDxg0fDS27iEkRx6iuuI2t64VMG/NXwC4djmV/DSlTve57X20IOMCd28UErB0E5cyLpBwdgehT6ufmijWBh9lnrh5NY2r2WcRELD1Vua3tuoWBclHqLhzBTvfDeQlHqS26hZGJmMZZa0cU8aNVuA0zQiZDL76Tnla3rAh2jjbGeM4zYh3Ps5j/uxh3LhVT3pWJVl5VSqdQ41ljBkuQ4aM0yntp6QNMpThZ6fJluPNWI/UQFcL6hohKb/dtf+eHQmCwIygp1R1dGqfsl2muYUQeewrZBoaaOsoVHZ0oyiVwsxzCIKAo3+bLRRnUpR9gfJbhcxYuInkM5uRaWjS1FCLg9/6XtnC+SNfoCHTpKGhlplBv1PJih3vMy4XcyE1B0EQeDzIi9sVVfwYk0rRjdusX+DDZ4dOMcTIkCmjzJhoaaomm52bR2x8IoIgsCIslLq6Or7+djsW5mYE+HoTG5/A5cIiRliYYW/b7kl99VIaOW19zWt+ezkj9nyAyfDR2HmEkJNyjutXczExHcPYKW4q2cz8y0QlpiIIsHZRIDmXrhCTksHV0htsXLeMPn368O8dBzAZYMRcr3Y5zSHm9B05AZBRf+EH0NBE29kXobGBhuSL0FiPtutsWivv0pgSqVbOnNw8YuPjEQSB5WFLqKurY/O3W7EwN8ff14dPP/+SQQMHYDV+POPGjlGTzcorICZBOfe3j7s728bdmew8cBiZTIZcT48ALw81WfmE0YzdtIGsjX+jtqCIPvpyRr34BMhk5L/1CSaBXvQ1MqCpvIrizXtVcpfzMkhLvACCwNzQxwGoraniyN4vlfNr8Fp09RQc/O4TjAaY4Oo9r60984lJSGxbpyxqX6eYmTLL14sdew+goVqnLOTXjnR60X8PydPlP8CUKVN46aWXGD16NC+++KLK+yM8PJzRo0fzyiuvcOfOHVJTU/n4448xNTXlo48+Yty4cQQFBbFp0ybeeecdWltbKS0tpbm5mfnz52NhYcGkSZN48sknVUdCv//++7z44ovMnz+f8ePH8+mnn2Jg0LszIy9cuEBsbCy7d+/G1taW0aNH849//ANDQ0P27NnTrfxf/vIXQkND2bRpE+PHj2fKlCm8+OKLAKrNli+++AJXV1emTJnCtm3bKCkpUW1c9JT+/fur6mn27NnMmjWLkydPAmBkZISmpiYKhULlsdIdcrmcd955h927d/PDDz/g4uJCUFAQhw4dUqW5fv06gwerH9E3ePBgrl+/rrp+77uHpRk0aJDa9T59+mBkZKRKcz8NDQ1UVlaqfRobGwBIjL3AgsVrUCgMqKwoIyM1Hmc3b1xn+pOWHIvvnBD85yziekmR2m8mx50nKDQceZscQFZaHI5uvkz3mEVGSgzesxfhPSeUG9fUj0AWqxMgLiaShUtWolDoU1FRTnpKIi7unnh4+pCSFE/k+dNoaet0kkuKvcCCxWuR63fU6YPLDH/Sk2OZaueCueXoLusvPiaSRUtWolAYUFFRTlpKUptOX1KSEnCf6cOQocNwn+GjJpeReAb/kCfQkxtQXam8a9LS1sU9YKkqze0bV5kxewV3bharycbGRLMkbBn6+spy6ujoEBjUvti2d3DE0tKyy/ymxZ9lVsgT6CkMqapQ6s1Jj8XWxR8H9zlkp0bT0txMfU01evL2/n0uOYvHgrwxlOtSVlnNAEMFZoMHcKeiCk1NDaaOHcHdymo0NDp7fp1PymDdAn8M5HptsvqYmQzkdkUlmpqaFN+8zdKAGVy7dUdNLjI2kZWhIRgo5JRXVKKro03wnPYb4tt3yggJnEV0QlInnZGx8axYHIK+voLyigp0dHQInjtLdb2lpZnq2hoUis5H3p9PymDdfN8H5FcDV5sJjDEb2kkuJiaGJWFLUai1S1CHdnF4YLvkp57Gdc56dPQMqa1StouJmRVOfuvQlRvR3NSA7cxl2Hku5+6Nyyq5zMQz+Cx4Ej2FYQc70sPVv33TwXLcNKor76KhoT4NpyWcJeCeLbTJ5qbHMm26P/b3bKGlmbraanTl6mO92LZ5lP4dGxNFaNhyVf2mpiTj5jGTGTO9SUlKoLmlhZqaGuT3vRQ/M/EMvsFPoitXryO3gPY6cvULw9VvKbdKC9Vk42MvErJkVZvOsrYxxQv3mX6kJsdj2N+Ixsauj6wXW0ejh8q4kCFQ1wi6bSfa19TD3SoBPW0ZrYLy7z5drKrEjmWFGaex912Ptp4hddXKOho43IppnuvQkRvR0tRAdcUNrN1XciVL/Vjh3JTTeASuR0duSE2b7Q4xt8IlYB16CqXt3r11FSffVZTdbh/LMpPO4LPgd53axdWvg+2Ot6W64g4aGurHRBekn8YpQL2/DDK1wt5H2V9amhrITTpG3366ncqak3yamUFKvTUd9Dr5rFClsXaei9EgM6Y4tz8YyU09jdvc9ejqtZfTxMyK6f5t5WxuYPSUGQw2HddJp1gbfJR5oijrNNO816Ot296muoqBGAwwp7bqFhoamkycvoyJ05dTcbtd53R7Y77ecYWKqiYM9ZUPq0pK69l9qISi4lqu3ainrLwRrX6dDXCcqQZnUlqpbRBUttuvD5gPllFyW3nDZaSQEZnZSn+5+lyRk6y0o/vbxdGnvY4qy2/g5LOSvLR2G7ycfhoHvzZbaCvnoOFW2Hq1225rSzONdVVo6xp00tmdLbQ0N1NfV4Wunrqs2PH+bHIWjwV6YiDX5W5lNQMMFJgNNuZ2ZTWaGhoY68tpaOr6qPHo2DiWL1mkNq/ND5zT/tsXItHW1uokl510Gq/5nfuai297OdNijtFPq/P66EJ8CmsWBmKgkFNWUcVYS3OWzwugv76ChqYmTkTGMW1iZ5vvO2oS9ReOINTVINOR09dyPLI+bQ8/W1voO24qzVdyuy5nTCzLlixGX6GvKue8wPa+2N/QkMbGrk8sjYxNYGVoMPoKRYdx1191/daduyx8wLqhOiOPG4dOqP42nuHItZ2HKdl6gAFe09G1NOPy+5vRtRiuJpcaf465ix5rW1cp17zZaXHYu/jh5DGbzJRo4i5GMHairZpcVGw8KxYvbMtr53VKc3MLNTW1KOSd1ykSEg9D2nT5DzB58mTV/zU1NTE2NmbSpEmq7+7doN+8eZOsrCycnJzUwmGmT59OdXU1xcXFTJkyBU9PTyZNmkRISAiff/45ZWXKwaOiooLS0lK1Y7X79Omj5lHRE1JSUqiursbY2Bi5XK76XL58mYKCgm7lk5OT8fT07PJaVlYWffr0UcujsbExY8eOJSsrq1f5nDBhApqa7Yu8IUOGcPPmzV79RkcGDBjAs88+i4ODA3Z2dvz1r39l6dKl/P3vfxf9mz8Vb731FgYGBmqfrz97v0eytTXVHN63lYB5S1TfxUedIjHmbI9kj+7/Fr/Apd2m7U5nT6mvq8N/9jxSkuJ7LfsoZKSlMHGytervlJgTpMad6lbuXl/tTQjbw0iOOUFKD/T209ZhdujvKL9z46HpXK3HM8/dntvlVejr6fLs4tkPXCzej4vNBObNcOZ2eYXock6bMol9PxxDW1u7V3IA2lrarA4L5dbtO90nBlysrZg3w5Hb5ZW91tUdOYkR5Caf6PJaVvwRhllao6Utp76uiuiIL7H3Xg1AWuxxMuK7b09duQFzlz5PU9tmKihtoSc2qKWlw+xF3dvC/Yhtm0fp39ra2oQtW8Wd27dU36XGHie9B+Wsq63i9OGvcZ+1slc6g4LDmBeylJjI7se8++mqjsYOgzHDuu4HBaWQfKkVuTZEZwtEZQuMG/7oY0NBagSX0ru2v7zko5iYT6GfthzT0c6knt9K337tN2ZZCRFkJ3UtmxF3lOGWU9DSkXfq42lxx0mPP9lt3nT1DJizdCNNje3vLctLjqAgtWudOYlHGGJhTT9tOY0NNVi7hXElp/0pekZ8BFmJ3esFKMyJY8Q4ewCyEyPIfUA5M+Pa+2hXiLXBR5knLqdHUJjRdX7Nxnsw3n4htVW3aKyrIvXsl0x2WwWAm9MAXB2Mu5QbM1JOToHypfzb9l5l656reDgPUF0fbyZjnGlne7QYLEOrLwwbIGOocdf2mvkQO+qIpZUzMSe30rdtcyA/JYKCtK7lcpOOYGKutIU+/XRwDHiG6vL2h089tYV+Wjp4zn+airKuH1z9FLhOGcd8NztuVVSxKsCd1bPcOZmQ0evfqaurI3B2AAlJ7SH76XERZCZ0X86G+lqcvMPIS4/sNu2JyDgmjLFET0eHrPzLJKRnk5iR83AhDU2ab5bQXHKZviMn0meIOX3Mx9DHbMzD5bpgUcgCQhcGc+Fi93m9H9u2cVeni82pbmnz/Ff9CyRGnyQp9nS3ooX5GeSkx5OT0fP1p7a2FquWhnL7Ts/WKRIS95DCi/4D3B8yI5PJ1L67Nwm3tnb/dmZNTU2OHz9OZGQkERER/POf/+TPf/4zMTEx3Yb93ENDQ0MVjnSPe+9CAaiurmbIkCGcOXOmk6yhoWG3v6+j03kXvjd0l797dFWvPanD3uDg4MDx48dVf5uYmHDjhvqNzY0bN1SeNPf+vXHjBkOGDFFLc+89NSYmJp02h5qbm7l79+4DPXJefPHFTmFNGUXK9/jY2E9n33dfIgBJcZHYOblzYNdmAAJDVvDPt19mjNVkcjJTmDJVGRZi6zQTI+PBHNz5OYIA+gb9OX/ye6Y5zuD73V8BMDt4FZ+88ydGj5tCblYyk2ycVLrF6LyHrb0zu7Yr0ybERuHg7Mrend8CsGDhUmpra/l+/y6MjQeqydnYTWffDqUbaFL8RewcPdRc8vOy0yjIzSTq/HGcXL3v0+nEru3fICB00Lm1TWcY5WV3MTTsr7YgnuLghaHxYI7t+QRBALm+ETFnDmDvHkjMmf3cvHaFsZOdGDDYlNM/bMFo4DA1nXb2Dny3XRnCFBcbi6eXN8cjfqSkpBgbm6ncuXuH3Nwczp09g5u7h0rO2sELQ6PBHNn9KQICCgMjok4fxNp+Jsf2fQ6A7/y1nPx+C6cOf6vm3eBqPZ5/HzyBIAicT8lmnMUwItNyKL1dxhPzfdh1Moqq2jr09Tr3URebCXy+7xiCIHAhKYNxI4YTmZJN6e07PB48i+GDBrDt6GmGDFAfZ5zspvLNjj0ICETFJ+I3052jJ85w9do1bK2VG86NDY3MdHHqpNPJbhrf7NgNAkTHJ+I704MjJ05RfK2UadaTqayqYvfBw+h34eniYm3F5/t/RBDgQnIm4yyGE5maTentuzy+wJ/UvEIyLhUREZ2Ej6ONSs7e3oHt27eBIBAbG4uXlzcRERFcKynp0C65nDt7Fjf39nCHsVN9UPQ34cLhjxAE0FUYkRq5D32jIaRc3IvlBFfq66o4+PnvGT5yKsX5CVhOcGWSvTcGRoOJ2PcxtNlR3Nn92LoFEXtmH7dLrzB6ojNZyWepr6lCR09f3RaMB3N0z6cIgoBC34joMweZYj+TH9tswWfeWk612YLefZ4uYtvmUfq3nb0TO7ZvAQHiY6NxdHZh945tAAQvCuPgvt0c3L9HzdNlsr03hkaDidj7saqvxZ7dj11bHd0qvcKYSc7s/XITFmNsuJyTyLgpLir5aXbO7P7uaxAgMS4Keyc39u3cAsD8hcs4GXGY27duMNzMogsb7H0d5ZRAZV0rLlYykEFtA0yykHG9TGDkEBkGenAuTWDKCBn6unD7vj1AMWPZyMk+yA1MiP3xX4CAjtyIrNh9KPoPJTNmD+bj3GioU4aQNDc1MNq63Vtn/DQf9PubcPbQvxAEAT2FEckX9mFgPJSk83sYNcmN+toq+g80JSpiM4bGyrFskp3Sdo/v+xhBENRsN+7sPm6VFjJmohNZyeeoq61Ep4OXwWhrH+SGJkQd/Qja+ktG9D4U/YeQHrWXEVauNNRVYWHlSsKpzcgN2r1DJ9j6YGBkwumD/0IQQE/fiMTz+7FxCSLx/F5uXy9k1ARn+vTVQq4/QDVuj2vro+e+V+rUUxiRclHZR5Mv7GXkJFfqa6u4XZrPtcI0MuKOMMEu4JFs8FHmiRETfdAzMCHhxL9AULZpTvw+BgybwNWc81SXlWDr8zQntz/LYIupXL+cgOlYV85F3ebW7QZWhpojA8orm/D3HMzRkzfwcB7AN7uUHmizvE0YPFCLy1drVTqzigQqa1vwmKyhsl3rkRokF7SSWyKg1VfGtTsCgwwFnKw0KKtuX4tZtdnRmUPK/OrpG5F0YR/W0+eRdH4fd24UMtLKWWmDjQ1MbKvbUVOUthBzTPnuO125EZkxSlvIjN6L+XilLdTXlpN0ZjNaHTxdemoLtdXlRP64Wc0GQfx47zZlHJ8dOgkCXEjNYZz5UCLT87h2u4wn53mz/1w81++WM2KoutcygKOdLd9+txNBgJi4BHw8Z3Ds+AmKS0qZZjMFu2lT2XPgEAOM2zfOJtopy3ly/79UdpRwbj9TXYOIP7eX26WFjJrozJjJLlw4uhmD/ure1NOnTebL3YdAEIhMTGHwAGMOnzyPo80kqmtqeWr5Qkpv3iYuNVNNrik/De3p/iCT0XfURBpzk9FxmQWDTWlIOEtTThIaBkb0sejsJeNgb8fW7TsQEIiNjcfbayY/Rpyg+No1ptpYk5iUzK1btzEzM+0k62w3lc079kKHcffIiTMUXyvF1lr5ULqhoYkZXawbtIebKD1aRppTV1hM6d5jyvAiIP+vn6Kpq82IZ1ZQe6VEJTPV0ZP+xoP5fte/lXOpQX8unjqEjcMMjuz9EoCABWuwdfbm9s1rZKXEtLen/TS2fLcbAYHouER8PT04evwUxdeuMc1minKdcuD734ynixRe9N9DJtx/tyvxSHh4eGBtba324loLCws2bNjAhg0bVN/JZDL2799PXFwce/fuJSsrS7WQ+Pjjj3nhhRcoLy/v5Hre0tKCubk5zz77LM8++yxDhw7l97//PX/84x8B5c28paUlU6dOVYXvODg44O7uzttvvw1AZWUlJiYmPP/887z22mscP34cf39/8vPz1V5e21NmzJjBsGHD2Lp1a6dreXl5jBkzhosXL+LsrJyc79y5g6mpKVu2bCE4OJhPPvmE1157jevXr6vqICwsjIsXL1JYWAgo3wtTXl6uFpK0YcMGkpOTVZtFY8aM4bHHHuMPf/hDr8twj/DwcBISEkhMTARg0aJFyk2B779XpXF2dmby5Ml8+qnyxmjo0KE899xzKr2VlZUMGjSIzZs3ExoaSlZWFlZWVsTHx6tORoqIiMDPz4/i4mKGDu0cEtEVCbl3u0/0ABpbxO+v9tPsmZfE/WhpdO3e3xPqW0Q87QB0NOu7T/QArlZ3/SSxJ4xUlIqSu1LTfRjcg3CqOdp9oi5o7dt7D5R7VMvF51eQiXOsVFRcFa3zhrFV94m64MLVEaJ1GivE9RftPi3dJ3oAE7V65zXYkWsaZqLk9DRru0/0APIrxNmRmUL8GDiwRfxLy79OmdR9oi7wsRbvgRWVbyhKzrh30cVqyLXFP8QovavZfaIu6K8Qr7OhSdyY0l8uro8C9NEQl9+Mwp6/v+5+9n95rvtED2BmcOeb2J4wfpT4/N6tFOfpNdBQvC1MHXSl+0QPYOj1RFFydwaNF60zrqzzpkZP8NDpvRfJPWSHt4uWrQx5RpScVrP4eSJhUmj3ibpAkSyuPQFG9r0kSm7YGHFzxC8B/5WpP3cWuuTo5sndJ/qVIXm6/Mw8+eSTvP/++zz11FOsX7+enJwcXn31VZ599lnVi1ZPnjyJj48PgwYNIiYmhlu3bjF+vHKwf+aZZ/jrX//K6NGjGTduHO+++y7l5eVqOmbOnMnmzZuZM2cOhoaGvPLKK2phOl5eXjg5OREUFMTbb7/NmDFjuHbtmuoFud2FK7366qt4enoycuRIQkNDaW5u5siRI2zcuJHRo0cTGBhIeHg4n332GQqFghdeeIFhw4YRGBgIKDeqbt26xdtvv01wcDDHjh3j6NGj6OvrP1Tv/VhYWHDu3DlCQ0PR0tJiwIABD03/zTff0K9fP2xslE/F9+3bx1dffcUXX3yhSvPMM8/g7u7OO++8w6xZs9ixYwfx8fH8+9//BpSbZxs2bODNN99k9OjRjBgxgpdffpmhQ4eqTpAaP348fn5+hIeH8+mnn9LU1MT69esJDQ3t8YaLhISEhISEhISEhISExK8P6Z0uPzPDhg3jyJEjxMbGMmXKFB5//HHWrFnDSy+9BIC+vj7nzp0jICCAMWPG8NJLL/HOO+/g7698AdUf/vAHli1bxooVK3ByckKhUHQ6DefFF1/E3d1d9fLZoKAgRo4cqbouk8k4cuQIbm5urFq1ijFjxhAaGsqVK1c6vSC2Kzw8PNi9ezeHDh3C2tqamTNnEhsbq7r+9ddfM23aNGbPno2TkxOCIHDkyBFVuND48eP5+OOP+de//sWUKVOIjY3lueee63Vdvv766xQWFjJy5EgGDhzYvQDwxhtvMG3aNBwcHDh48CA7d+5k1apVquvOzs5s376df//730yZMoU9e/Zw4MABJk6cqErz/PPP89RTT7Fu3Trs7Oyorq7m2DH1dwJs27aNcePG4enpSUBAAC4uLqqNGwkJCQkJCQkJCQkJif8mrULrL/LzW0QKL/oN0lUojsSvHym8qHuk8KLukcKLukcKL+oeKbyoe6Twou6Rwou6Rwov6h4pvKh7pPCi7vlfDC/yXZH8c2ehS378xvrnzsJPjuTpIiEhISEhISEhISEhISEhIfEfQPJ0+Q3yU3u6TJgwgStXun6K8NlnnxEWFvaT6Pmp8ff35/z5811e+9Of/sSf/vSn/3KOHo3EXPHH0zW0iH9qpSkTN0Q0tor3rtHS7Hx6VU+QIX44exQvmVv1hqLkxHoRAfSRiXsqKBPZngDNreL36cXq7ash3gOkVRCXX23Nhu4TPYB+MnEeXncaDUXrFNtfAPrKxNlgyyM8s9ESWUf1reI84AD6yMTbUZMgbizrpyG+XQRBnLeAhshxAaBZEOetAo9gR4+g81HKKhYBce3SInIsAtB8hHI2iZyHmx9h/u6jIc4WHqWPtopsF4CmVnHroxaRfRRAW1PcGCg2r/Dr83gub9QTJVdlPVW0zvHZR0TJWXZ4ZcOvDZ9lST93Frok4lub7hP9ypBepPsbZPPmzT/p7x05cqTLI5yBHr3z5efiiy++oK6urstrPT1uW0JCQkJCQkJCQkJCQkJCLNKmi0S3mJub/9xZEMWwYcN+7ixISEhISEhISEhISEhI/A8jbbpISEhISEhISEhISEhISPwPIbT+Nk8K+iUivUhXQuJnpKWlhVZpwJOQkJCQkJCQkJCQkPhNIm26SEi0sWXLFoyNjWloUH+JZlBQEMuWLQPg4MGDTJ06FW1tbSwtLdm0aRPNze0vGHv33XeZNGkSenp6mJqa8uSTT1JdXa26vnnzZgwNDTl06BBWVlZoaWlRVFT03ymghISEhISEhISEhISExH8VKbxIQqKNkJAQnn76aQ4dOkRISAgAN2/e5IcffiAiIoLz58+zfPlyPvzwQ1xdXSkoKGDdunUAvPrqqwBoaGjw4YcfMmLECC5dusSTTz7J888/z8cff6zSU1tby9/+9je++OILjI2NGTRoUK/yWZCbSVJCFAgCwUvWUltTzf5d34AgELRwBedPH6O87A5mFiNxdvNWyV3KyyA1IRJBEJi3WJnv2ppqvt/9FQICc4JXE3nmCBVltxluMRpHV58OspkkJ1wEQWB+B9mDu78CAeaGrCIh5iw11RXo6ilw95qrkr2cl0Fq4gUQBAJDH2+TreKHPV8iCAKzQ9aiq6fgwPZPMBpogpv3PGU58zJJiVfmd8GScKW+XV8jIBDYpq+6qhI9PTnu3u367skmx0dCB9kDu74GIDBkJTlZKZw8up8/vvJOp/rNy80mMT4aQRAIDVtFTU01e3duRRAEghctJT42irKyuxRfvcL6DRtVcoX56aS1lXPOoicAqKup4sjeLxAEgYDgtVzKSaWkKI9hZqOZONXlvrZR1m/Q4sdU9Xt495cIwJzg1WRnJFBaUoiurpwZfsE9bpfcrGROHdvHH15+r1MdianfR7WjlLb8dpIVYE7IKvLa8vvs/fnNzSQ5IUrZDm12f2DXZgRBIGjhSnIy29r0VfU2fRQ7ys/NUtnCorDV1NRUs2/nt8rfWrSM3d99w4CBgxg7fiKjx1qp2VB8XCyCILBk6QpqaqrZtWM7IBCyKIzjEUfRkMnQ05Pj5eOnprMnthB55gfKy+5gajEKB1ffR66j/NwsktrKuVBVzi0ICCxYuJzd321m4KDBjBmnXk6lziyS4pU6Q8LWKMejnd8gIDBv4Qqy0pMpKb6Crq4e3gHz1OooMT6mrZ+tpKammj07tyIIELJoKXGxUZSX3eXq1UKe6tDP7pVTzBj4KGXtrm4vnD5GWdltzCxGdalTjB11l1c9uYIdW79g4MDBePrO6UJnTJvOe+PYtwgCBC9aSk52BkWFlzCzsGSqreN9OpV1e6899+3cAgjMa9O5a+sXGHehU+zY+ShlFVvOR60jMe35qPUrVu+j9Bexc//P0Ud7Ur+Z6clcK76Crq4c74Cg9jp6hHlC7Lz2KLYgNr/K9dhF5bgVem9+qeLwnq9AEJgdsoacdOVaQ6fDWuNR60hs/76cl6FaV83tsH48sle5fpwVrFw/HvzuE4wGmODq3T7HyCeMZuymDWRt/Bu1BUX00Zcz6sUnQCYj/61PMAn0oq+RAU3lVRRv3quSy8nNJT4uDkEQWLp0KXV1dXyzZQsW5ub4+fkRFRXF1eJi9HR1mTVrFr92hFbpEOP/FpKni4REGzo6OixZsoSvv/5a9d3WrVsxMzPDw8ODTZs28cILL7BixQosLS3x9vbmjTfe4LPPPlOl37BhAzNmzMDCwoKZM2fy5ptvsmvXLjU9TU1NfPzxxzg7OzN27Fh0dXU75aWhoYHKykq1T2Oj0gMnMfYiwYvXIFcYUFlRRkZqAs5uXrjO9CctOQ6/OSH4zVlIaclVtd9MjjtPUGi4Sg4gKy0ORzdfpnvMIiMlBu/Zi/CeE8qNa+pHhCfFnmf+fbKZqXE4ufniMiOcm1lRAAEAAElEQVSA9JQYbl4vxj8wjFs3rqnJpsSdI3DRY8gVhlS1yWanxWHv6ofzjNlkJEcTdzGCcZNsO+tcvBaF/r1yxuPk5oPrjADSk2O5UVpMQNASbt6nTyl7gQWL1yLvIOvs5oPLDH/Sk2OZaueCueXoLqwA4mMiWbRkJQqFARUV5aSlJOHi7omHpy8pSQm4z/RhyNBhuM/wUZNLjTvHnIWPo6cwpKrirrKc6XHYufjj5DGHrJRo4iMj6Kel00lnStx5gkLXdWobBzdfnNvaZuyEqVSVl6Gh0X7Eak/axcbOFbMRY7qoI3H1+yh2lBx7nnld5NfRzZfpMwLISInB+gH5TYy9wILFa1AoOrapd5vdxzLV3gVzy5+unKC0hYVLVqlsIT0lkenunrh7+pKSFI+BYX+aGjsfiRkbE83isOXo6+tTUVFOakoybh4zmDHTm+SkBO7evk3gvGDi42M7yfbEFrxmh+I9J5Tr19S95MTWUXzsRUKWrEKhr09FRRnpKYm4uHvhPtOP1OR4DPsb0dhFOQESYi8QvGQ1Cn19KivKSE9JwNndG7e28WjcxClU3me3AHExkSxasgKFQl/Vz1zdPZnh6UNyUjweM70ZMnQYHvf1M2U5xY2Bj1LW7urWd04I/nMWcb2ks+eiWDvqLq+R508xcXLXx6PGxUSycMlKVf0qZT3x8PQhJSmeyPOn0dLuPBYlxl4kZMlq1diZnpLAdHcv3Gb6kZocR9T5k1g9QKfYsfNRyiq2nI8iK7Y9f4r6FaP3UfqL2Ln/5+ijPanf8ROnUFFehoaG+u3Po8wTYue1R7EF8fP3OQIXdTG/uPriPGMWGcnRjJkwlcqKuz9pHYnt36nx55i76LG2dVWH9aOLH04es8lMUa4fx0607SRbnZHHjUMnVH8bz3Dk2s7DlGw9wACv6ehamnH5/c3oWgxXk4uJiSEsLAyFvj7lFRXo6OgwLyhIdX3ixIlUlJejoSn+uHuJ/02kTRcJiQ6Eh4cTERFBSUkJoAwHWrlyJTKZjJSUFF5//XXkcrnqEx4eTmlpKbW1tQCcOHECT09Phg0bhkKhYNmyZdy5c0d1HaBfv35Mnjz5ofl46623MDAwUPt8/dn7PSpDbU01h/dtY9a8xarv4qNOkRhztkeyR/d/i1/gUtV3cVGnSeiBrAyZ2r8ACVEnSYo93a3s5bwMstPiyUmP7zatSp9Mpvbvf5OMtBQmTrZW/Z0YfZLkHpSzob6WGf6hZKZEq75Tts2ZbmX15PqErv69avOtp+0ilq7q91HsKP4/nF+xPIodzQsJY97CpURf7F25pthM5fD3B9DW1lb7vqe20FX9/icJCg5jXshSYiJ7335yuT7L1j6lstvecH8/6yldjYE9RWxZlTq3EjBvSa91irWj/Lws0lMTyUhL6rXO+ro6/GfPIyWp52MuQEFeNpmpiWSK0Ani21RsWcWW81FkxbYnPFr9itX7oP7yKHO/WJ094VHHo+UixqMHzRP/yXntUWyhq/wmRJ0iKfZMt7J6cn1CVz37k9VRT+iqfydG92z9WJifQU56PDkZvezjgqD+bw9RKBSEh4fT2ND7OU3ifxuZIPTS2iQkfuNMmzaN4OBgfHx8sLe3p7CwEFNTU3R0dNi0aRPz58/vJGNpaUlRURHjxo3jiSeeYNGiRRgZGXHhwgXWrFlDWVkZhoaGbN68mQ0bNlBeXv7QPDQ0NHR6t0xmUTX9+mmRn5tJSkI0AgIDB5pg5+SudNsFgkKW88+/v8oYq0mMHD2eKVOVLtENLX25lJtBWlIkggBBoeGcP/k90xxn8P3urwCYHbyKT9/9M6PHTWHEaCsm2TgBoCkTKMjNIDUxCgGB+aHhnDt5GFtHD6WLMTA3eBWJsUrXUl09Oe5ec2lsVUYvXspNJz0pUumCuugxLpw6xFSHGfyw50sAZgWvQVdPwe2b18hMicHNex5amk3tOgUYMMhEqa8tRGhuyEoSYs5RU12Jrq6eypVVhnI4K8jNICVR6co6YJAJdo4eauFF14oL2bP9czy85+DkqnRt1tGsByAvJ4ukhNi2+h2Mg7Mre3duBWDBwjCampo4dfwo8xeGqdrmVr0hl/PSyGgr55yFjxN56iA2DjM5svcLAPwXrCEx6iT1ddUIgoD33OX002xW1VFaUlSby+86Lpz8nqmOMzi8+8u2tllN9Llj1NZUoSvXZ6Z/MH1krT1ql2vFl9n33ee4e83F0dUbmay9jnpbv82tGqLtSNZmR2lt+Z0XGs75k4eZ5uihJlvaIb8Ort701WgBID83g9SEaARgQJvdH9i1ua1NV1BSXMjebV/g4TMHJ1cvAFoFDVHl1NZsaLOFTJJVtmCCvbMr+3Z+C8D8tpub27duMthkCB5e/gD0kzWSm5NNYoLSPXnQoME4Ok9vCy+CkEVLyM7KoOhKIebmI5hmZw/AnUbDHtvCp+/+mVHjJjNi9AQm2Tihpdkkuo76ypqV5UyMAQEGDBqMvZNbm5s7zF+4jOjIs9y+dYPBJkPx8FSWs6XtmU1+TmZbX7sn687+nW3j0cLlXDx7nJqaKvTk+vi0hRdpyRrJbetnQFs/c2FPWz8LXriUpqZGTh4/xoKF7ZsY9a1abeXs/RjYR9bS3qa9LGuT0Kfbuv3o768wxmoylh109tNoEm1HgiDrNq96cgU3b5SSlhyvcsnXkLW26cwiKSEGgAGqcUypc8HCpURdPEddbQ2CIDB3/iIAmgVN8tt0CoLAwEEmajrnPUBnux31fuxsETR71C4PKquYct5DjKyATFR7tgjt/aW39aupatPe621q7SOqvzS3zd9i5v4+Gs3/9T7a2rbh0139Xjh7nNqaavTkCtV41NTaV9Q80SLIVHXU23lNW7NRlC00tfZVb5de5LexpU+H9RgELlqnWo8d3nMvr6uJPndUVUcz/JSh9v00m0Xp1NJo7FGbdlXW8kY9Lue15VcQmLvoMS6eOoSNwwyO7FXOhwEL2tePWSkxuHrPo8pa6TGjPdyEcf/3HLWXi6krLKZ07zFleBGQ/9dPGTzXk35GBjRVVKvCi8ZnHyEnJ4f4hAQQBAYNGoSXlxffbt1KSUkJq1etIi4ujuqaGuRyObPbwossR47k14pnaGeP218CJ3fY/9xZ+MmRNl0kJO7jk08+4f3338fb25u8vDx+/PFHAKZPn864ceP48ssvu5Tbu3cvixcvpr6+XuWW+eabb/Lyyy/3etOlKxJz74guU0NLX9GymjJxQ8S9TRcx3LuJ7C33Nl3EcG/TRQy36g1Fyd3bdBFDH5m4U69kItsTlJsuYhGr996mixhaBXH5vbfpIoZ+sq7d3rvj3qaLGMT2F1DeLIuh5REcZbVE1tG9TRcx3LuhE0OTIG4su7fpIgZBEOfBpyFyXADlpotYRNvRI+h8lLKKReiFN0dHWkSORdC+6SKGJpHzcPMjzN99NMTZwqP00VaR7QLtGxm9pUVkHwXQ1hQ3BorNKyg3XcQidq1yb9NFDOWNeqLk7m26iGF89hFRctKmy0/Pb3HTRXqRroTEfSxZsoTnnnuOzz//nC1btqi+f+WVV5g9ezZmZmYEBwejoaFBSkoK6enpvPnmm4waNYqmpib++c9/MmfOHC5evMinn376M5ZEQkJCQkJCQkJCQkJC4udEeqeLhMR9GBgYsGDBAuRyOUEdXp7l6+vL4cOHiYiIwM7ODkdHR9577z3Mzc0BmDJlCu+++y5/+9vfmDhxItu2beOtt976mUohISEhISEhISEhISHRNa2twi/y81tECi+SkOgCT09PJkyYwIcffvhzZ0WFFF7UPVJ4UfdI4UXdI4UXdY8UXtQ9UnhR90jhRd0jhRd1jxRe1D1SeFH3/C+GF81YGPNzZ6FLTu9y+Lmz8JMjhRdJSHSgrKyMM2fOcObMGT7++OOfOzsSEhISEhISEhISEhISv2KkTRcJiQ7Y2NhQVlbG3/72N8aOHftzZ0eN0RXid6NvGI0XLVvW3F+UnG3pXtE6M01niZJTaFaL1plfOVS07FTtVFFyaU0TReu0bY0SJVelN0i0zqY+4j0NKlv1RcmZtBSL1lnfR9yTssjro0Xr1Okn7qm0oY74J4KKvrXdJ3oAWjJxXj23G8WNCwAtGuK8G2qb+4nWKe8r3pPtQo64sk60EO8xdfmmdveJusCkv3jvucZm8d4Y9Y3invrX1Iv3Fugj0klGrByAnra4/l1eLb5utfuJ906srBFXv9rih3oaRA5lY4bUidY5XPemaFldoVKUXH1fcfMLQHGdiSg5M+1ronU29RE/fmogzgupXtARrXNk30ui5BpEeqsAZI0LECVn2ZQjWufPjdD63/cY/F9F2nSRkOhAYWHhz50FCQkJCQkJCQkJCQkJid8I0ot0JX51FBYWIpPJSE5O/p/ULyEhISEhISEhISEhIfHrQPJ0kfjVYWpqSmlpKQMGDPi5syIhISEhISEhISEhIfGrQ/iNnhT0S0TadJH4VdHY2Ei/fv0wMREXDyshISEhISEhISEhISEh8d9CCi+S+Fnx8PBg/fr1rF+/HgMDAwYMGMDLL7/MvZPMLSwseOONN1i+fDn6+vqsW7euy/CejIwMZs+ejb6+PgqFAldXVwoKClTXv/jiC8aPH4+2tjbjxo3r1clEsbGx2NjYoK2tja2tLUlJSZ3SnD17Fnt7e7S0tBgyZAgvvPACzc3tLzRsbW3l7bffZtSoUWhpaWFmZsZf/vIXETUmISEhISEhISEhISEh8WtB8nSR+Nn55ptvWLNmDbGxscTHx7Nu3TrMzMwIDw8H4B//+AevvPIKr776apfyJSUluLm54eHhwalTp9DX1+fixYuqTY9t27bxyiuv8NFHH2FjY0NSUhLh4eHo6emxYsWKh+aturqa2bNn4+3tzdatW7l8+TLPPPNMJ/0BAQGsXLmSLVu2kJ2dTXh4ONra2rz22msAvPjii3z++ee89957uLi4UFpaSnZ2tqj6yigo4mJKJoIAjy3w43Z5JRHRSVy9fosnQ2aRnHuJvScjef+58E6yubk5xMfFIQgCYUuXUVdXx7dbvsHc3BxfP38OHTpI2d27WIwYgbu7h0quIC+TlPhIBEFgwZJwamuqObjrawQEAkNWkRBzluqqSvT05Lh7z1XTmV54jQsZ+QgCPDHbDYC8kpv8Y+8JPnt6CQejUqiorUeho8U8Z+t2nbmZJCVEgSAQvGQttTXV7N/1DQgCQQtXkJWexLXiK+joyfH2n9dFOWPbyrm8rZybMTe3wNfPn9iYaI4e+YFXN72hJldUkEZm0nkEQcA/5HcANNTX8sPODxliOgqnmcFkJJzh4oldrNuovnGXlVdAdEIygiCwenEwuZcKiU1KpfjadZ57YjXHz16ksroauZ4es7w81GSv5KeTnnQeBIFZC58EoK6mimP7PkcQBPwWhHPxxB5kGpo01NcyK+QJADLzC4lMSkMAwkPmkHO5iOiUTK5ev8kLa8M4HhXHnfJKLheX8vIT6raenZtHbHwigiCwIiyUuro6vv52OxbmZgT4ehMbn8DlwiJGWJhhbztNJZeTm6uyoaVLl1JXV8c3W7ZgYW6On58fUVFRXC0uRk9Xl1mz1E+hys/NIile2aYhYWuoralm384tgMC8hcvRkyvYtfULjAcOxtN3Tqf6jUlIQhAEVi0OIffSZeISUykuLeUPT6zl+NkLVFbXINfTZZbXDLX8xsUnIAgCy8KWUFdXx+Zvt2Jhboa/ry8A33y7lUGDBqr+vkfJ5TTyUs8CAh6BTwFQeiWTgowL3LlxhdnLXiMt+nvqairQ1tXHxnUBAFcvpZGTfA4BAe/569vsqIaIPR8yePho7D2CObztbxgaD8F8tDWmIyerdBbmp5OeeAFBEJiz6AmVLRzZ9wUIAv4L1pKWcJ6KsttcL77E8t9tUqvfxPhoBEFgUdhqamqq2bfzW2W/XbSM3d99w4CBgxg7fiKjx1qp5HJzc0ho6y9L2vrL1i1fY2Zuga9fACeO/0h1VRV6cjnePn5qdXQpL4PUhIvKfrn4MQBqa6o5vPtLBGBO8Goiz/xAedkdTC1G4eCqrOOCvEyS4yOhw5hyYNfXAASGrCQnK4WTR/fzx1fe4X4u52WQlngBBIG5oY+36aziyN4vEQSBWcFr+X7XvzEeYMLIcVMYMbr9lLDuxpXzp49RXnYHM4uROLt5q+RuFKVRlH0WQRCw91XaQm3lLfKSj1Bx+woO/hu4nH6C+toKtHT0GW+/QK1NM9radHaHNj3a1qZ+C9aSlnCOyrI7XC8uYNnvXlfaWmEqlzLOgSAwfbZS542rmRRmXqDsZiHeSzahqdmXC99/gL7RUCZPD1HpLCpIIyvpPCDgG3xvLKvh6M4PMTEdjePMYM4f20ZV+S2GmI3BxjlAzXZBwEvNdj/AZPho7DxCyEk5x/WruZiYjmHsFDeVTrH9RZkulcvpyj4zfVaHsma1lXXxJs4d+Af6/Ycw1HIqQywmq+qoIP0cgiDgOkcpd70ok8ttdeQbtomCtLPcvXEJLR0FNm6LVTqvXU4lP02p031uu2xBxgXu3igkYOkmLmVcIOHsDkKf/kwl15M6Orztr23920atf9/LLwi4dGjTy5kXuHuzEN+2Nj3//Qfo9x/KFJeQB9ZtY30Np/Z/wKBho5nqFkLkj18hk2mgravAxqW9bq9fSeVyptKOnAKUsjevZlKYfYHyW4V4LtpEUU4kt6/lMmDoGEZYubfXUWEqBWnK/N5fv3dvFuIXtomkszuorrjFoOFjsbKb1a4zQ1m3zh11Zl2g7FYhXqGbKMqO5HZpLgOGjGHEhHadPRkDL+WkUlKUxzCz0Uyc6qKSFTv3Z+fmE5OgnA9XLllEXV0dX27dwQgzU2b5enH89DnulpVx5Woxzz/zOzXZ3Jwc4uLj1ebELd98g7mFBX5+fhw6eJC7ZWWMsLDA3cOjvZxt45jQxTiGIBAQvJbDuz7DaMCQTuNYTm4ucXFKncuWhrXNw99ibm6Ov59vh3lYj1mz2k/keZSxvrv1Y2xMDEeO/MBrm17nfpRzU0zb3LSKmppq9u78FkGA4EVLycnOoKjwEmYWlky1dexxu+zYewANDQ3q6utZsXihms5HWavIJ4xm7KYNZG38G7UFRfTRlzPqxSdAJiP/rU8wCfSir5EBTeVVFG8Wf1KnxP8WkqeLxM+Oqakp7733HmPHjiUsLIynnnqK9957T3V95syZ/OEPf2DkyJGMHDmyk/y//vUvDAwM2LFjB7a2towZM4ZVq1apjnx+9dVXeeedd5g/fz4jRoxg/vz5/P73v+ezzz7r9Fv3s337dlpbW/nyyy+ZMGECs2fP5o9//KNamo8//hhTU1M++ugjxo0bR1BQEJs2beKdd96htbWVqqoqPvjgA95++21WrFjByJEjcXFxYe3atQ/U29DQQGVlpdqnobEJgPNJGayb74eBQpeyymoGGOpjNngAtyuq0NTUwNVmAmPMh3X5uzExMSwJW4pCX5+KinJ0dHQIDApSXZ87N5C5gUGUlJSoySXFnmf+4rUo9A2orCgjIzUeJzcfXGcEkJ4cy43SYgKClnDzRufjDM+m5fH4LDcM9HS4W1VDbX0jiflFTLJQHtF89XYZyz0dKLlTriaXGHuR4MVrkCvu6UzA2c0L15n+pCXHMW6iNRUVZWhodB7GYmOiWRK2DH21crZvzNg7OGJpadlJLj3hLH7BT6KnMKS68i4AWtq6uPsvU6WZMM2DYRbjOslGxiWyKnQBBgoF5RWVjLG0YOmCuRgaKGhsaqLk+g0WBc6i9Ebnoy3T4s8yK+QJ9BSGVFUo9eakx2Lr4o+D+xyyU6NpaW6mvqYaPbmBSu58YiprQ+ZgINejrLKKsSPMWBHkR399OQ1NTfi7OmJqMgh/V8dOOqNj41i+ZBH6+grKKyrQ0dFhfmD7RsfZC5Fod3FuaExMDGFhYSj09VVy8zrY0MSJE6koL0dDs/O5rImxFwlZshp5mx2lpyQw3d0Lt5l+pCbHEXX+JFaTp3aSA4iMTWBlaDD6qvodQVhwIIb6+jQ2NnGtrX6v31e/0TGxLF2yuE2uLb+B7RuDZ8+fZ8rkyferAyA35TQegevRkRtSU6VslyHmVrgErENPYURzUwN3b13FyXcVZbfbj7bOSjqD1/zfoSvvaEd6TPddrkojNzCmuanzkcKp8eeYvfBx5B1sITs9Drvp/ji6zyErJRoHt1kMGmKKg/tsNdn4mEgWLlmFQmFARUU56SmJTHf3xN3Tl5SkeAwM+9PU2Pk819iYKBaHLVMbF+YGzVddv15aStD8YG5cv95JNiXuPEGh61T9FCArLQ4HN1+cPWaRkRKD1+xQvOeEcv1akUouKfYCCxavVdlCRmo8zm4+uMzwJz05lql2Lphbdn10d2r8OeYueqytvyh1ZqfFYe/ih5PHbDJTotE3MKapqXNZuxtX/OaE4DdnIaUlV9XkrmSexs5nPdp6htRVK9tFV38gBgPMqa26hYaGJhV3rmLtvorKu+rHnKfFn2XWwsfRUxio9W+76X7K/p0SjYPbbAYOMcW+Q5sWpJ1m+qz16OgZUttmf4NNrXDwXYeOwoiWpgayE45gNsahUzkzE8/gG/xkJxt0C2i3QVe/MFz9lnKrtFD1XXbS6S5t18W3fdM2LeYY/bQ6HwUrtr/cK6tzV2X1WYeuXFlWXYUxzc3qbZqXehqX2Uqd9+RMzKxw8luHbptOs9F21FTdRSZTH5NyU0/jNnc9unrt+TUxs2K6f1t+mxsYPWUGg03Vx/ue1JHCwJjmLuwvP60tv/eV09FXWc7mpgayumjTruq2n7Yejt7t7VlVdgMnn5Xkp55Tk72Ufhonf6Xt3tM5yNQKe+916LTVbW7SMfr20+2c39TTuM5Rz6+qftvyaztzGXaey7l747JKriD9NE4B6nKDTK2w79CeD9LZkzEwISoCrS5sUOzcHxUbz4rFC9XmieC57Tfi3jPcGDZkCN4z3DvJ3psT9RUKKsqVOoPmteucGxhIYGBgp3VVSvxZ5ix6DHnHcaFtHHNUG8c6zxMxMTEsDVuiNn8HBQWqrk+cOJHy8go0NNXXR48y1ne3frR3cOiybgHiYiJZuGQlCoW+am5ycffEw9OHlKR4Is+fRku7c3t21y7NzS3U1NSikMu7zK/YtUp1Rh43Dp1Q/W08w5FrOw9TsvUAA7ymo2tpxuX3N6NrMbzL8v6aEITWX+Tnt4i06SLxs+Po6IhMJlP97eTkRF5eHi0tLQDY2to+VD45ORlXV1f69u3b6VpNTQ0FBQWsWbMGuVyu+rz55ptq4UcPIisri8mTJ6Otra2Wv/vTODk5qZVh+vTpVFdXU1xcTFZWFg0NDXh6enar7x5vvfUWBgYGap93Nu96YHoXmwnM83Dkdnllj3V0RU1NDXv37mH+/AXdJ+7AvbJ3rIMHEZ93hZqGRtIKr5Fx5Roy2mTpXrYjcrk+y9Y8TVND5wWJGFJij5MWf/In+a17nLoQzYQxo9DV0XlgHSXHnCAl7lS3v9VPW4fZob+j/M6Nh6Y7ERXPxNGW6OkobTYxM5dpE8b0Ou91dXUEzg4gISmlV3IKhYLw8HAaRbRLQV42mamJZKZ1DuHrilMXorAaOxpdXR1Q2U/v7Cg3N4+U1FRSU9PVvs9KiCA76USXMhlxRxluOQUtHXmndk2PO05mQvd25DF7LR5zwkmPO676Lin6JCmxp3uW74wExkx4+Nh4P/NCwpi3cCnRF8/2Su5BVRsfdYrEmDPditfWVHN0/7f4BS7tnd4uSIw+SVIP6sh//kr8568iIap3fbq2pprD+7Yxa167R0RBWgSXMrq2BQsrD6wcFlJTeavLsSwp+kSP2zQ/I4ExE+wAyE2KIC+la53ZCUcYamFNP20516+kUZQbQ1FujOp6auxx0nswptTVVnH68Ne4z1oJQHpcRI9st6G+FifvMPLSI1Xfie0vALnJEeQ/pKxDRijL6uCzDgefdeQm/whAzkPqKCv+CENHWKOlLUdbzwDP4Bdobqpv/93ECHIfkN/MuCMMs1TK3k9P68h9dnhb/45QfffQ/Ca05/d6YVub5sW0XXtw3XbE0sqZ2JNb6dthMyIvJYKCtK5lcxKPMKTNjpoaarB2C6MoO7LD9Qhykx9cv/fqqL6uiuiIL7H3Xq3UmRxBQWr3OhvbdF7JadfZ0zGwoa4WD/9QslKju037U5GSnoH1pAm9lqupqWHvnj3MX9C+rkqMPkly7JluZf3mr8J//moSezmOKRQK1oWvpaGh88bfQxE3jT4y9XV1+M+eR0pSfK/ktLW1WLU0lNt37vRa56OsVWh7BYLqXwmJHiCFF0n84tHT03vodR2dzrvj96iurgbg888/x8FB/cmRZhe72/8JHpa/B/Hiiy/y7LPPqn3XmKZciLjYWPH5/h8RBIELyZmMsxhOZGoWpbfKeDzYn9S8QjIKrhARnYSPo43ab9jbO7B9+zYQBGJjY/Hy8iYiIoJrJSXY2Ezlo4/+iZWVFRkZ6Uyb1n5DZ2Pnwv4dXyAIkBx/EVtHD/6fvTOPq2n9/vjnNM+jIhEyZ6qQmczzEDdDCIVrnpLxhkK65llmcs1jxgwJiQgNiBSRebriJtGwfn/0Pft3Tmfvfc7ZJ9d1736/XudF++y11/Pss8f1rOezwv83FaCb52B8/ZqDU+G7YWNrp9CX5rUqIfRk4dSZ6Dtp6N6oDprXqozsnG+oUa40Hr58hx2R11Da2lzOzsWtCQ7u3gICIT7uCuo3alE4DQBAD09vnDlxENmfs2BsYqrgs75bA+ze9QeICHHXr6N1m7Y4e+Y0nj9/BhcXV7z/8z0ePEjBpYsX0Px/06jquLWFhVUpRBxcBxDBxMwK1y4cgVuL7rh24TDevnyMqrUa4+OHN8hIu41bV07BtXFHxmejei7YtvcQiAhXb8TD1qYETpyLQgNXZ2R9zkbpUiWx7+hJlLK1kWurc4M2sLAqiZP7Q0EgmJpb4WpUOJzdWiHi0EYAQPueQxF5LAznj++AkUymS1PXWth04DhAhJhbt1GqhBWOno9BI+cayMr+gq/fcmFlbsYaDGtYvx527N4LIuBa3E20a90SEWfP4dnzl6jrUgf167riwJGjKGFtLWfXwM0NO3ftAv63b9u0aYPTZ87g+fPncHFxQVxcHLI+f4YJy8iTa/3GOLB7K4gIt+Kuwq1R8/9NLwI8eg9Eo6at8Ob1S9xOUHzwalzfFdv2HARAuHrjFkralMDJs1FoULdw/9rblcS+8BMoVVJ+/zZwc8Mfu3YDAK5fj0PbNq1x+sxZPH/xAq4uLhjm64NXr18jvkgJ+Op128HMshQuHl0DIoKxqRUSLh+CuXVpxEcfQKVazZGT/Rcsbcri6pltsLAuzC6rWb8tzK1K4tzhtcxxdOPSYdRt1gM3Lh3Cu5ePUblmI6TdiUXm+xewtf//7D2Xhq1hYW2LE/vXg6jwWLgSFQ4Xt1aFqfUAOvb0xafM9zCzsFb4Xeu6NcL+XdtAINy6fhVujZvh0N4dAICevQcg8vRxvHv7BmUdysvZubk1xO5dOwAC4q5fQ+s27XD2TMT/rgt1YWdXGkcOH0TJkvIC5vUatYKVtS3C9xZOgzMzt8TlyGNwbdgSx/dvBgB0+cUHoUtmoFK12nhwLwG1XAqD1i71m+DQnsLpQPE3YlC/obvc9KLU+7fx8EEyrkafRaNm/z/Nx7Vha1hal8SxfRv+t48sEXP+KFwatCxMywfQqZcvos8dwZ/vXqJ0WfmRV2XXlZULZ6GKUy2kJCeijmthhljFWu1gYl4KcWfWACAYmljhftwhlLCvgacp0fj053M06DAOZtZlkXhpG0yt/j/T0KVhG1ha/+/8Jsid36f+95t2+N9vamphxfymVVzawdSyFK6cXA0iwMjUCneuHoKplR1uXzmICjWa4euXv+Decyo+vn+GJ/evMj5ru7WFhVVJnDm4FkSAiZkVrl88jPrNe+D6hUN4+/IJqtRqjIObA1G+igvSU26hWp2mqFm/HcytSiHy8BrG7ualw3Bt1gM3Lh3Eu5ePUalmY1Sp3RSXT22DuWVJjc8XAKji3A6mFoV9hUxfzazscOfqQVRwKuzrg/gIfPrzJaxLVQIAVHUptLt84v/tkq4U2iVdOQjHGs2Q8+UvJF87ipwvf8HAyIzxWc21cP9eOlZoa2xqhcSYQtuEywdRsVYz5GT/hXcv0/Di8W3cjTuJGvU7qbyP0u5cReb7l7C1r8T4rPq/3zTmxP//prevHoKZpR2SYgrb+/XLX2jZq/A3fXzvKu++rdPEA/GXD+H9q8dwdGoMAMjN/Yoabv8/naRyncJ9FHtqNQiFPu9eOwRTSzvcjT2I8tULfZav3gy3orbBxOL/f9Oq/9tHl4//f3ul+zcx5v/3b/jGiShT0RXP0m7CsUYzVHZuBxOLUrh66v9/l7uxhT5lf8/yTs1w8/w2mJj/v09Vr4E5Xz7j3LEdsLCylTu/hdz7AaChW12E7d4PAiE27hbat3bHqbPn8ezFC9R1qQM9XV1YWliw3kvdGjTArp07QQCux8WhTZs2OHP6NHNPXL169f+eq+6ibt3CqbrS69jxfeuZ68KV80fhXOQ6dvncYfz57hXsylaQ8ym9DxMV6g62bdMGZ86cwfPnhfe163HX8ZnlPiz0Wl9oy//8WLhvH+DSxYto3kI+I6ieW2Ps27UNAHDz+lU0aNwMB/93b+rVewCys7Nx7PA+WFvL37+V/S6f/voL+48cY8100eRZxaBMqcKMlorl8OXxM7w8GFE4vQhAWkgotI0MUGH8IGQ/ea5gKyLChYSkiqUiIj8Ad3d3vH37Fnfv3mWWTZ8+HeHh4UhOTkb58uUxYcIETJgwgfn+8ePHqFChAuLj4+Hs7IzAwEBs374dKSkprNku9vb2GDFiBAICAtRu34YNGzBjxgw8e/aMyXZZv349RowYwfifOXMmDh48iHv37jE35LVr12LatGnIzMzEt2/fYGVlhZUrV/JOKVLGX3EnBdu+tqou2PZDnqUgu1rPjgr2mVy2s/KVWDDVzhLsM+1TacG2rgZJguxu59ZUvhIH9QquKl+Jhb+MbZWvxEGuluJ0I1X5VGCmfCUWSuU/U74SBzk6/AFbLq68Yp/WogqGesLSYi0M1RyRlKGEofAMN32JsEyxd9+EXRcAQE8rT/lKLGTn6Qn2aaKbo3wlDqJTrATZ1SwvPAsv/Y2B8pVYKGUpbN8CwLc84cnPOd+EDY1/zhE+pK4jcNxEqB0AGBsIO78zs4TvWwM94Y/pnz4L278sM0tVRt3kCilV7L4I9lnGSHHarqoY5Qu7fgq9vwDAsy/CKnA6GChO4VaVXAi/fmohX5BdDqk/6CjFsuCtILuv2opT1lTlXrVOyldioXNuimCfP5pm3aN/dBNYiQ5v9qObUOyI04tEfjgZGRmYNGkSUlJSsHv3bqxatUpBrJaPMWPG4NOnT+jbty9u3LiB1NRU7NixAykphRfBwMBALFiwACtXrsSDBw9w+/ZtbN26FUuXLlW6bS8vL0gkEgwbNgzJyck4efIkFi9eLLfOqFGj8PTpU4wdOxb3799HeHg4Zs+ejUmTJkFLSwsGBgaYOnUqpkyZgrCwMDx8+BCxsbHYvHmzejtKRERERERERERERERE5KdCnF4k8sPx9i5UUHdzc4O2tjbGjx+P4cOHq2xvbW2N8+fPw9/fHy1atIC2tjacnZ3RpEkTAMDQoUNhZGSERYsWwd/fH8bGxqhVq5Zc9gwXJiYmOHbsGEaMGAEXFxc4OTnh999/Ry+Zubn29vY4efIk/P39UadOHVhZWcHX1xe//fYbs05AQAB0dHQwa9YsvHjxAnZ2dhgxYoTqO0lERERERERERERERETkp0MMuoj8cHR1dbF8+XKsW7dO4bvHjx8rLCtfvjyKzoqrXbs2Tp8+zenDy8sLXl5egtrXsGFDJBTReyjqv0WLFrh+/TrnNrS0tDBz5kzMnDlTUBtERERERERERERERESKCyr4d1YK+iciTi8SERERERERERERERERERER+Q6IQReR/zTBwcFypaRlPx07dlS+ARERERERERERERERERERLkhE5D/M+/fvKTU1lfXz7NmzH908lcnJyaHZs2dTTk7O32L3o2xFn/9M2/+KT01s/ys+NbEVff4zbf8rPjWx/a/41MRW9PnPtP2v+NTEVhOfIiJSxKCLiMi/gI8fPxIA+vjx499i96NsRZ//TNv/ik9NbP8rPjWxFX3+M23/Kz41sf2v+NTEVvT5z7T9r/jUxFYTnyIiUsTpRSIiIiIiIiIiIiIiIiIiIiLfATHoIiIiIiIiIiIiIiIiIiIiIvIdEIMuIiIiIiIiIiIiIiIiIiIiIt8BMegiIvIvQF9fH7Nnz4a+vv7fYvejbEWf/0zb/4pPTWz/Kz41sRV9/jNt/ys+NbH9r/jUxFb0+c+0/a/41MRWE58iIlIkREQ/uhEiIiIiIiIiIiIiIiIiIiIi/zbETBcRERERERERERERERERERGR74AYdBERERERERERERERERERERH5DohBFxEREREREREREREREREREZHvgBh0EREREREREREREREREREREfkOiEEXERERERERERERERERkX8FRISMjAzk5OT86KaIiAAQgy4iIv8pcnNz4ePjg/T0dLVt8/LyEBYWhtevX3+Hln0fMjMzsWnTJkyfPh1//vknAODWrVt4/vz5D25Z8VNQUIAHDx7g8uXLuHTpktznZ+LLly8/ugkiALKysvDp0ye5j4iIiMjfydevX/H169cf3QyRnxAiQqVKlfD06dMf3RQREQBiyWgRkZ+SpKQkldetXbu23N/m5uZISEhAhQoV1PZrZGSEe/fuoVy5cmrb/t0kJSWhTZs2MDc3x+PHj5GSkgJHR0f89ttvyMjIQFhYmMrbysnJgYGBAef36ryQmpmZcX536dIlNG7cGDo6OnLL8/LycOXKFTRv3pzVLjY2Fl5eXnjy5AmKXtIlEgny8/NZ7fLz87Ft2zZERkbizZs3KCgokPv+/PnzqnRJbcaNG4eVK1cqLP/8+TO6dOmCqKgoTttPnz5x7sO0tDRUqlSp2NqpKTk5OVi1ahWioqJY9++tW7c4bYkIBw4c4LQ9dOhQsbc3PT0dY8aMwYULF+RGB4mI9zgCgLi4OM62Ll26tNjbKsvbt2+RkpICAKhatSpsbGy+my9N+vkj95EmvHnzhrXNRe8tUnJycpCUlMRq061bN04/P+KY1+Qc1cRWlqysLAVbvvuEUIQef+/fv8esWbM4baUDGsVle/bsWSxbtgxXr15l7q1mZmZo1KgRJk2ahDZt2vD2k+3eAhTeCw0MDFCpUiU0b94c2traCusIvScK9ZmcnIzVq1fj6tWrePXqFQCgVKlSaNSoEcaMGQMnJyfOfh49elSpT67nvFevXuHatWtyPhs0aIBSpUpx+pPl48ePcrbm5uZKbX5Ee2vUqIHNmzejYcOGStsnIvK90VG+ioiIyD8NZ2dnSCQS3nW4XpR69OiBI0eOYOLEiWr7dXNzQ0JCgqCgi9AH1EmTJqnsQ/bBcdKkSRg8eDAWLlwIU1NTZnmnTp3g5eWldFsFBQWYP38+QkND8fr1azx48ACOjo4ICAhA+fLl4evry6xrYWEh+PeQpWXLlnj58iVsbW3lln/8+BEtW7bktB0xYgTq1auHEydOwM7OTmlbpIwfPx7btm1D586dUbNmTZXtpAh9QD1x4gQsLS0RGBjILPv8+TM6dOig1Gfnzp1x7tw56Ovryy1PSUlB69at8ezZM07b1NRUzuNv1qxZvH4zMzOxefNm3Lt3D0Dhw5yPjw/vw6avry/OnDmDX375BW5ubmrt3wkTJmD9+vVo2bIlSpYsqfZv8+LFC1y+fJm1r+PGjWO1GTBgAIgIW7ZsUctncHAwfvvtN1StWlXBTtk2NHlx/fz5M8aOHYsdO3Yw54a2tja8vb2xatUqGBkZKfWtTnBAk35qYiukrVI0eWG+efMmBg0ahHv37jHBXIlEwnsti4iIgLe3N969e6fwnbLrnybHvNB+anKOamKrSYBTSHBKk+Nv4MCBSEtLg6+vr9q/i7q227dvx9ChQ/HLL79g2bJlKFmyJADg9evXOHPmDDp16oTNmzdj4MCBnNtYtmwZ3r59i+zsbFhaWgIAPnz4ACMjI5iYmODNmzdwdHREVFQUypYtK2cr9J4oxOepU6fQo0cPuLq6onv37nJ9PXv2LFxdXREeHo727duz+uzRowdzPsoie442bdoUR44cYdr0+fNn/Prrr9izZw8kEgmsrKwAFJ4fRIR+/fph/fr1nNfOTZs2YenSpUyQW0rVqlXh5+cn91z0T2hvSEgI/P39sW7dOtSsWZOzbWwsWLAAJUuWhI+Pj9zyLVu24O3bt5g6dapa2xMRAYmIiPx0HD58mCpWrEihoaGUmJhIiYmJFBoaSpUrV6bDhw/T48ePmU9R5s6dSxYWFtSrVy8KDg6mFStWyH342Lt3Lzk6OtKqVavoypUrjG/phw8vLy8qUaIEjRgxgmbPnk1z5syR+3Dh7u5O5ubmZGRkRC4uLuTi4kLGxsZkZmZG7u7uzKdly5ZydmZmZpSWlkZERCYmJvTw4UMiInr8+DHp6+vztpWIKDAwkBwdHemPP/4gQ0NDxn7Pnj3UsGFDuXUvXLig8ocPiURCb968UViekpJCpqamnHZGRkaUmpqqtE9Fsba2phMnTqhtJ2X06NFkbGxMvXv3pvHjx9OECRPkPlykpaWRnZ0dLVu2jIiIPn36RI0aNaJmzZpRVlYWr88OHTpQx44dKTc3l1mWnJxMpUqVonHjxnHabdiwgbS1talkyZJUp04dcnZ2Zj4uLi68PuPi4sjKyors7e3Jw8ODPDw8qEyZMmRtbU03b97ktDMzM6PLly/zbpsLS0tLwb/N1q1bSU9Pj0xMTKhcuXJUvnx55lOhQgVOO2NjY7p//77a/mxtbWnr1q2C2ir0ukBENHz4cHJ0dKSTJ0/Sx48f6ePHj3TixAmqWLEijRgxgtf21KlTZGNjQxKJROGjpaVV7P3UxFZIW6V07NiRKleuTCEhIbR161batm2b3IeP2rVrk4eHB8XGxlJ6errcfYXt3kJEVKlSJRo1ahS9evVK7X5qcswL7acm56gmto0bN6ZGjRrRnj17KCoqSq37xLhx40hfX586dOhAgwYNosGDB8t92NDk+DMxMaGEhIS/xbZy5cq0evVqzu/XrFlDlSpV4t3Grl27yN3dnbn/ExGlpqZSq1ataM+ePfT06VNq0qQJ9erVS8FW6D1RiM/atWtTQEAA5zZnz55NtWrV4vz+3Llz1KBBAzp37hx9+vSJPn36ROfOnaNGjRrRiRMn6PLly1SjRg3y8fFhbHx9faly5coUERFBeXl5zPK8vDw6ffo0ValShYYOHcrqb+HChWRkZETTpk2jqKgoSk5OpuTkZIqKiqLp06eTsbExLVq06B/TXiIiCwsL0tPTIy0tLTIwMCBLS0u5Dx/lypWjmJgYheWxsbFUvnx5XlsRETbEoIuIyE9I/fr1WR8MTpw4Qa6urry2si9gRT98L2RExPnQr8rDv9AH1CVLllDXrl3pzz//ZJb9+eef1L17d1q8eDGnnY2NDd26dYuI5IMuZ86coTJlyij1W7FiRTp37pyC/b1798jCwkLtfvAhfZHX0tKiTp06MX97eHhQt27dqHz58tS+fXtO+5YtW9KpU6fU9mtnZ0cpKSmC261J0CYxMZGsrKxoxYoV1LBhQ2rRooXSgAsRUXZ2NjVu3Jh69+5NBQUFdPv2bbK1taWJEyfy2jk4OFBISIigtjZt2pQGDx4sF+jJzc2lQYMGUbNmzTjtqlevrjQYyUX58uXp3r17gmzLlClD8+bNo/z8fLXs3N3d6ezZs2r7K1WqFD148EBtOyLNXlytra0pKipKYfn58+epRIkSvLZCggOa9FMTW00CGZq+MKsbzDU1NZV78VQHTY55of3U5BzVxFZogJNIWHBKk+OvXr16dPXq1b/FVl9fn3e/3L9/nwwMDHi34ejoSPHx8QrLb926xTzjxMTEUKlSpRTWEXpPFOLTwMBAo77WqFGDNShw+fJlcnJyIiKis2fPUtmyZZnvLCwsWG1kbbmebxwcHGjv3r2ctnv27JHz9aPbS0QKwVd1gs76+vr06NEjheUPHz5UaeBORKQo4vQiEZGfkNu3b7POfa1QoQKSk5N5bYWI6BaHrb29vdw0H1VZsmQJzpw5w6SbAoClpSXmzZuHdu3awc/Pj9WuW7duCAoKwr59+wAUprBmZGRg6tSp6NWrl1K/z58/Z9UHKSgoQG5uLqedMuFaNl0W6RQVIoKpqSkMDQ2Z7/T09NCwYUMMGzaMc5tjx46Fn58fXr16hVq1akFXV1fuey7tBT8/P6xYsQKrV69We/qKtG1CNVRq166N48ePo23btmjQoAGOHz8u128uDA0NceLECbi7u6N37964dOkSvL29sWjRIl67Dx8+wNPTU1Bbb9y4gY0bN8pp7ejo6GDKlCmoV68ep92SJUswdepUhIaGqj0lb86cOQgMDMSWLVtU2i+yZGdno2/fvtDSUk8rf9OmTRgxYgSeP3+OmjVrqnwcTZw4EWvWrMHy5cvV8gcIvy4Ahf2UpuTLYmtri+zsbF7b169fY9KkSaz2XGjST01shbRVSrVq1QSLU7du3RqJiYlqneO//PILLly4gIoVK6rtT5NjXmg/NTlHNbGtX78+nj59iqpVq6plBxTeLxwdHdWy0eT4W7t2LaZNm4ZZs2axXhf49GfUtZVqcCxcuJB1e1u2bOHVOQGAly9fIi8vT2F5Xl4eowlSunRp/PXXXwrrCL0nCvFZvnx5nDhxgvMYOHHiBO9x9fDhQ9Z9b2ZmhkePHgEAKleuLDfVr6CgAHp6epzb1NPTU5iuJuXNmzeoVasWp22tWrVYpxX+qPYCwKBBgzi/U0bZsmURExOj8KwdExOD0qVLC96uyH8XMegiIvITUr16dSxYsACbNm1ibkjfvn3DggULUL16dZW3QzLz9FVBEwFdoQ+onz59wtu3bxWWv337lvWhSdbfL7/8AltbW3z58gUtWrTAq1ev0KhRI8yfP1+pXycnJ0RHRyu09cCBA3BxceG0c3d3V1gmu3/Z5upv3bqV+S1WrVoFExMTpe2TRRpEkp17rEx7AQAuX76MqKgonDp1CjVq1FB4IFYmXKnOA6qLiwvrOvr6+njx4gWaNGnCLCuq41FUqFhLSwt79+5F27Zt0atXLwQEBMgJLrLh6emJM2fOYMSIEbztZMPMzAwZGRmoVq2a3PKnT5/yBgzq1auHnJwcODo6wsjISGH/8ulp9O7dG7t374atrS3Kly+vYMundeLr64v9+/dj2rRpfN1S4O3bt3j48CGGDBnCLFPlOJo8eTI6d+6MihUrwsnJSa3jSJMX10aNGmH27NkICwtjhK6/fPmCwMBANGrUiNdWSHBAk35qYqtJIEOTF+ZNmzZh0KBBuHPnDqstm5bM6tWr4enpiejoaNYAMJeeEKDZMS+0n5qco5rYCg1wAsKCU5ocfxYWFvj06RNatWolt1zZdUGI7ZIlS9ClSxdERESgTZs2cjonkZGRePToEU6cOMHb15YtW+LXX3/Fpk2bmHt1fHw8Ro4cybRDduCqZ8+ecvbnz59X+56ork8ACAoKgpeXFy5cuMDa14iICOzatYuzn3Xr1oW/vz/CwsIY8fC3b99iypQpqF+/PoBCHTNZ3ZouXbpg+PDh2Lx5s8JzjLS9Xbt2ZfVXv359hISEYPPmzQpi//n5+fj9998Zv/+E9hYlJycH3759k1vGd/0bNmwYJkyYgNzcXOY3jIyMxJQpUzgH+0RE+BCDLiIiPyGhoaHo2rUrypQpwzycJSUlQSKR4NixY0rtw8LCsGjRIqSmpgIAqlSpAn9/f15xOlmSk5ORkZGhcAPjE3QU+oDq4eGBIUOGYMmSJXBzcwMAXLt2Df7+/goPS7KYm5vj7NmziImJQWJiIrKysuDq6qq08oGUWbNmYdCgQXj+/DkKCgpw6NAhpKSkICwsDMePH+e0+/Dhg9zfubm5iI+PR0BAAG+wh4iwc+dOzJgxA5UrV1apjVKEZiBZWFjAw8NDkC2gXtCmR48egv1wCRUTEUJDQ7F+/XrWh3jZihKVKlVCQEAAYmNj1X4Z7NOnD3x9fbF48WI0btwYQOFol7+/P/r168dp169fPzx//hzBwcFqC1AOGjQIN2/exIABA9S2XbBgAfPiwtZXrkolPj4+cHFxwe7du9XyOW7cOERFRaFly5awtrZWq62avLguX74cHTp0QJkyZVCnTh0AQGJiIgwMDHD69Glev0KCA5r0UxNbTQIZmrwwX716FTExMTh16pTCd1y2u3fvxpkzZ2BgYIALFy4oCLbytVWTY15oPzU5RzWxFRrgBIQFpzQ5/vr37w9dXV3s2rVL7X6qa+vu7o47d+5g3bp1iI2NlatW07FjR4wYMQLly5fn3YZUaLdu3brMvsnLy0Pr1q2xefNmAICJiQmWLFkCAApi6ELuier6BAoHAuzt7bFy5UosWbJEoXrRhQsXeIPHmzdvRvfu3VGmTBkmUPH06VM4OjoiPDwcQGFlrN9++42xWb16Nby8vFC3bl1YWloyov1v3rxBZmYm2rdvj9WrV7P6W716Ndq3b49SpUqhefPmckGiS5cuQU9PD2fOnPnHtBcoFOKdOnUq9u3bh/fv3yt8z3ee+fv74/379xg1ahTzrGtgYICpU6di+vTpnHYiIlyIJaNFRH5SPn/+jJ07d+L+/fsACrNfvLy8YGxszGu3dOlSBAQEYMyYMUx2weXLl7FmzRrMmzePt6rRo0eP4OHhgdu3b8up0EsfpPhuYG3atEFGRgZnFQOuNNDs7GxMnjwZW7ZsYab16OjowNfXF4sWLeLsb1hYGPr06aNQ5ebbt2/Ys2cPvL29OdsqJTo6GkFBQXJBm1mzZqFdu3ZKbYty8eJFTJo0CTdv3uRc52crbyj7wsDG1q1bi8XPxYsXVV63RYsWzP9VLYsukUiY9GY2vn37Bn9/f4SGhjIp5Lq6uhg5ciRCQkIUjjEpRkZGuHr1KhMQUAdjY2OcPn0aTZs2Vdt23rx5mDVrFmelEq6qUsbGxmpPJwEAU1NT7NmzB507d1a7rUKvC1Kys7MVroP9+/dXmgGwefNmjBgxAgYGBgovoVzHgyb91MRWSFuluLm5QUdHB+PHj2fdv7LnS1HKly+PLl26ICAgQOWpTaVKlcK4ceMwbdo0tae3aXLMC+2nJueoJrZOTk6oXr06pkyZwtpevqyv3r17IyoqCr/88gur7ezZsxVsNDn+jIyMEB8fL2gqlCa2mnL//n08ePAAQGF1nb+jDX+3z4KCApw5c0bOZ9u2bZWee/fu3VMIajVq1Eghm7Mof/31F/744w9WWy8vL6Wlzv/u9o4ePRpRUVGYO3cuBg4ciDVr1uD58+dYv349QkJC0L9/f157oDAQdO/ePRgaGqJy5cqc93sREaX8/TIyIiIiP5Ly5cvT9u3bFZZv27ZNqSJ7ly5dqHv37vT27VsyMTGh5ORkio6OJjc3N7p06RKvraGhoWBBRyKirKwspkqSKoKrWlpa9Pr1a4Xl7969Uyr6+z24d+8eGRsb865z9OhRatq0Kd2+fVvt7aelpdGYMWOodevW1Lp1axo7dqzKgpZv3ryh6Ohoio6OZq2eVNxcv36dYmNjFZbHxsZSXFzcd/cvlM+fP1NSUhIlJSXR58+fla7v4uIiWICyatWqgkU6LSwsBFUq6dKlCx04cEBtOwcHB8ECqJpcFy5evCgnbiwlNzeXLl68yGtbsmRJmj9/vlpiw5r0UxNbIW2VYmhoKFiw1cTERG1RXEtLS8FCupoc80L7qck5qomt0IpzUtvo6Gi1bDQ5/po1ayZIYFsT29zcXEpISKCIiAiKiIigxMRE+vbtm0q26u6b4kBTn5mZmXT//n26f/8+ZWZmqmSTkZGhkc+/mx/R3rJlyzJi66ampsw5FxYWRh07dlR5O0+fPqWnT59+jyaK/IcQgy4iIj8h27Zto+PHjzN/+/v7k7m5OTVq1IizlKcUfX191oe9Bw8eKFVkt7a2Zh6KzczMmIfcyMhIcnZ25rXV5AFVlo8fP9Lhw4eVPkBylV9OSEhQWipQlri4OAoLC6OwsDC6ceOG0vWLltFOSEigU6dOUYsWLahJkya8tkLLG0ZERJCenh65ubnRxIkTaeLEieTm5kb6+vp05swZTrusrCwaMmQIaWtrM9WodHR0yMfHR6WgghR1gzb169en/fv3Kyw/ePAgubm58dpu2bKF9u3bp7B83759vNUIAgMDWfuUnZ1NgYGBvD6HDBlCnz59Ulgu3X9cnD59mho3bkxRUVH07t07pqyx9MPH8ePHqX379pSens67HhslS5YUVKlk/fr1VLZsWZo9ezYdOHCAwsPD5T5cbNmyhXr37q3WMSNFk+uCJoFVIcEBTfqpia0mgQxNXpi9vb1p48aNatlMmDCB5s+fL8ifJse80H5qco5qYis0wEkkLDilyfG3b98+cnJyoq1bt9KNGzcU7nHFaZufn08zZ84kCwsLhUqJFhYW9NtvvykNPurq6lL58uVp+vTpdPfuXbX66uzsTC4uLgofV1dXaty4MXl7e9P58+eLzefGjRupevXqpKWlJVcJsnr16rRp0yZeWy0tLWrevDlt2LBBrrqjMr5+/Up79+6lCRMmUN++falv3740YcIE2rdvH339+lWp/cuXL+nIkSMUGhpKoaGhFB4eTi9fvlRq9yPaa2xsTE+ePCEiInt7e7p27RoRET169EjpIFh+fj4FBgaSmZkZ8/uYm5tTUFCQoAC4iIgYdBER+QmpUqUKRUZGEhHRlStXyNDQkNavX09du3YlDw8PXtsaNWqwPhTPnTuXatasyWtrYWHBlNBzdHRkHj7S0tLI0NCQ11boA6qnpyetWrWKiApfkCtXrky6urqko6PD+tAqfWjS0tKiWrVqyT041a5dm0xNTcnT05O3rUSFIxtNmzYliUTCBD0kEgk1adKEd8RDtoy27KdRo0ZKA0VCyxs6OzvT1KlTFZZPnTqVXFxcOO2GDx9Ojo6OdPLkSeZ3OHHiBFWsWJFGjBjB21Yi4UEbY2NjpgS3LI8ePSITExNen5UrV2Z96L1w4QJVqVKF006TF3Qu27dv35K2tjannWxZddmPKiXWZQNwJiYmKgfgiIiCg4Np7NixvOvwtZerNDwXzs7OZGpqSiYmJlSzZk2FFxY+NHlx5QqspqSkkKmpKa+tkOCAJv3UxFaTQIYmL8zz5s2jEiVK0KBBg2jx4sW0YsUKuQ8bY8eOJXNzc2revDmNGTOGCQJLP3xocswL7acm56gmtkIDnETCglOaHH9c1wN19pGqtv7+/mRjY0OhoaGUnp5O2dnZlJ2dTenp6bR+/XqytbWlKVOm8Pp8+/YtrVq1iho3bkwSiYTq1KlDCxcuVClTYdq0aWRubk5NmzalSZMm0aRJk6hZs2Zkbm5O48ePp7Zt25KWlhYdOXJEY58LFy4kIyMjmjZtGkVFRVFycjIlJydTVFQUTZ8+nYyNjWnRokWc9rdu3aLJkydTmTJlSF9fn7p370779++nnJwcTpvU1FRydHQkAwMDatGiBfXu3Zt69+5NLVq0IAMDA6pUqRJnBlZWVhb179+ftLW1SUdHh2xtbcnW1pZ0dHRIW1ubBgwYwHvf/7vbS0RUq1YtunDhAhERtW7dmvz8/IiIaMWKFWRvb89pR1R4LNjY2NDatWuZ68iaNWvIxsaGZsyYwWsrIsKGqOkiIvITYmRkhPv378PBwQFTp07Fy5cvERYWhrt378Ld3Z212o+UgwcPok+fPmjTpg2j6RITE4PIyEjs27ePV0SuWbNm8PPzQ48ePeDl5YUPHz7gt99+w4YNG3Dz5k3cuXOH01Y6Z7fo/HNSIhxYqlQpnD59GnXq1MGuXbswe/ZsJCYmYvv27diwYQPi4+Pl1g8MDGT+9fPzk6sEpKenh/Lly6NXr168ZQgBoEOHDsjMzMT27duZedkpKSkYMmQIzMzMEBERwWr35MkThX7b2Ngw1VW+BwYGBrh9+7aCAO+DBw9Qu3Zt5OTksNqVKFECBw4cUKi4FBUVhd69e/MeRwDw66+/4ty5c1i9erWcPtC4cePQtm1brFu3jtXO2toax48fVxAJvHLlCjp37qwgRly0r/fv31cQU3z8+DGqV6/OWTZWS0sLr1+/ZqomSDl//jz69OnD2tdPnz6BiGBpaYnU1FQ52/z8fBw7dgzTpk3DixcvWH0q06Lh09PYtm0br+gkn9aJh4cHzp8/D2tra0FVqdRFes5xwaYxIUXIdUEqoB0eHo4OHTrIzbHPz89HUlISqlatynmOAoXComFhYahTpw5q166tktiwJv3UxFZIW6WwaSWoKtjKp4nEpSXTsmVLThug8NrChSbHvNB+anKOamLLp2Gh7HextLREdnY28vLyVBaf1uT4K3pPKwqf/oy6tqVKlcL27dvRvn171vVPnz4Nb29vvH79mne7UtLT07Fr1y7s3r0b9+/fR/PmzTk1rYDCijUODg4ICAiQWz5v3jw8efIEGzduxOzZs3HixAncuHFDI5/lypXDokWL0Lt3b9bt7N27F/7+/sjIyODtIxHhwoUL2LVrFw4ePIiCggL07NkTW7ZsUVi3bdu2MDY2RlhYmIL+yqdPn+Dt7Y0vX76wCpEPHToUly5dwqpVq9CmTRtoa2sDKLzmRkZGYuzYsWjevDk2btz4j2gvACxbtgza2toYN24czp07h65du4KIkJubi6VLl2L8+PGc7SxdujRCQ0MVCkSEh4dj1KhReP78OW8/RUSKIgZdRER+QmxtbXH69Gm4uLjAxcUFkyZNwsCBA/Hw4UPUqVMHWVlZvPY3b97EsmXLcO/ePQCF4pN+fn68pZCBwgeez58/o2fPnkhLS0OXLl3w4MEDWFtbY+/evQqVI2QR+oBqaGiIBw8eoGzZsvD29kbp0qUREhKCjIwMODk5cfZ1+/bt6NOnj+Bgh6GhIa5cuaKwT27evIlmzZohOztb0HZVRZ3yhmXLlsXSpUvh6ekpt3zfvn2YPHky50ObkZERbt68qVBm/O7du3Bzc8Pnz5952yg0aNOvXz+8fPkS4eHhTOWIzMxM9OjRA7a2tti3bx+nTwcHB6xevZr1QWj06NF49uyZ3HJLS0tIJBJ8/PgRZmZmCuW7s7KyMGLECKxZs0bBl5aWFu9LoEQiQWBgIGbOnMn6fW5ursILkZR3796hRIkSnNvm48uXL7xCsUIFjp89e4YyZcqwfhcbGytI4Fn60suFkOuCtH/bt29H79695faFNLA6bNgw3v2rSXCADWX91MRWk7Zq8sL8T0LZMS+0n5qco9/r/FaGJsEpNpQdf58+feK896SlpfEKb6tra2xszFSYYyMpKQmNGzdW+owjS35+Pk6dOoWAgAAkJSXxBrTMzc1x8+ZNhXalpaWhbt26+PjxI+7fv4/69evjr7/+0sinoaEhbt26pXD/lZKcnIx69eqp9axx69Yt+Pr6cvo0MjLC9evXUbNmTVb727dvo0GDBqw+LS0tceLECaaCX1FiYmLQpUsX3kGTv7O9bDx58oT5ffnKsgOFAzxJSUmoUqWK3PKUlBQ4OztzDvCIiHDy9yfXiIiIaIqXlxe5urqSr68vGRkZ0bt374iIKDw8nGrUqPG3tuX9+/dUUFDw3bZfuXJl2rt3L2VlZZGNjQ0zrSohIYGsra2/q1/p/F9Zrl27RhUrVuS1PXfuHHXu3JkcHR3J0dGROnfurJLeQFZWFo0ePZpsbGwUUtb50rgDAwPJwsKCQkJC6NKlS3Tp0iVasGABWVhYUFBQEKddq1atyNPTk758+cIsy87OJk9PT2rdurXS9hoaGlJycrLC8jt37pCRkRGn3bNnz8jR0ZHMzc3J3d2d3N3dycLCgqpWrapUbG/KlClUrlw5On/+POXl5VFeXh5FRkZSuXLlmNRhWbZt20Zbt24liURCK1askJuutWvXLrpy5QqnrwsXLlBUVBRJJBI6dOgQXbhwgflcuXKFnj9/ztvWnj17sp4br169Unqeck0PysrKInd3d15boVSvXp3ev3+vsPzy5ctkbm7Oabdw4ULW5Xl5edS3b19en3zimG/fvuW1nTNnjkqi2sWFJv3UxFYT+KZoKRNy5RP0Pnz4MOtytql/UlavXs3rT5NjXmg/NTlHNbHlm3aiifZZdnY263JNjr+mTZvK3SOk3L9/X+kUDXVtO3XqRO3atWM999++fUsdOnSgzp078/qUcvnyZRo5ciTZ2NiQqakpDRgwgE6dOsVrY2try1poYPv27WRra0tERHfv3qUSJUpo7LNZs2bk7e3NKgael5dH3t7e1Lx5c2XdpKdPn9Lvv/9OderUIW1tbWratCmtW7eOdV07Ozs6duwY57aOHj1KdnZ2rN+ZmZnxCt1fv36dzMzM/jHtLQrbcciHm5sb6zVpzJgx1KBBA7W2JSJCJGq6iIj8lHz48IFGjx5N3bp1k7uhz5o1i+bNm6fUPi8vjw4cOEBz586luXPn0qFDhygvL09l/6mpqRQREcE84KkadPnw4QMtXryYfH19ydfXl5YuXapUqX/NmjWko6NDFhYWVKdOHUbAbOXKlbwP4nl5ebRo0SKqX78+lSxZUi19ACKiI0eOkJubm9xDRlxcHDVs2JDzhUO2vX379mW0D/r160e6urpKXzpGjRpF1atXpwMHDpChoSFt2bKF5s6dS2XKlKE//viD066goICWLl1K9vb2zLx5e3t7Wr58Oe9vc/v2bSpdujRZW1tTq1atqFWrVmRtbU329vZ0584d3rYSaRa0ycrKovXr19OoUaPIz8+Ptm/frlJ1iq9fv1Lv3r1JIpGQrq4u6erqkra2Ng0ZMoRXVO/ChQsqV78oyuPHjwUFFuvVq0c+Pj5yy168eEHVqlWjXr168do6OjrSrFmz5JZlZWVR06ZNqWnTpry2u3bt4vxu8uTJnN8NGTKE6tatKycafPHiRTIzM6OlS5dy2tnY2CiIPubl5dEvv/xC1apV422rJi+uc+fOZTSm1EVIcECTfmpiq0kgQ5MX5tKlS7Pu3wMHDnAGVS0sLFgFx5cvX65UZ0eTY15oPzU5RzWxFRrgJBIWnNLk+OvQoQN17NhRLjiQnJxMpUqVonHjxhWrbUZGBtWsWZN0dHTIxcWFOnToQB06dCAXFxfS0dGh2rVrKw3MT5s2jcqXL096enrUuXNn2rVrl8oCwnPnziVDQ0MaN24c7dixg3bs2EHjxo0jIyMj5tlq6dKl1KZNG419JiYmUqlSpcja2po8PDxoxIgRNGLECPLw8CBra2uys7PjDXyGhoZS8+bNSVtbm2rUqEHBwcFKCykEBASQpaUlLV26lBITE+nVq1f06tUrSkxMpKVLl5KVlRXNnj2b1dbLy4tcXFzo1q1bCt/dunWL6tatS/379//HtJeo8BgPCgqi0qVLk7a2NqMl99tvvykVKr5w4QIZGxtT9erVycfHh3x8fKh69epkYmKitFqniAgbYtBFRORfzMiRIxVGjFJTU6lKlSpkZGTEiOgZGRlR1apVlVbIePfuHbVq1YoRwZPewIYMGUKTJk3itY2LiyMrKyuyt7cnDw8P8vDwoDJlypC1tTXdvHmT1/bGjRt06NAh+uuvv5hlx48fp8uXL3PaBAQEkJ2dHS1evJgMDAxo7ty55OvrS9bW1pwikLLIijrq6enJ/Z8vgGNvb88I/8qyevVqKl26NK/P4ihv+OnTJ9ZKO1x8/vyZNmzYwIgGbty4kXO0tCiaBm00ISUlhfbt20fHjh3jfHCTHf0uKtCqjmBrpUqVaPbs2WpXBHrz5g1Vq1aNERB9/vw5ValShTw9PZVWP0hLSyM7OztatmwZERX+ro0aNaJmzZopze4wNzenkydPKiyfMGEClSpVitMuPz+fPDw8qEWLFpSTk0Pnz58nExMTWr58Oa+/69evk4WFBVORKjc3lzw8PKh69epKq1po8uJap04d0tLSokaNGtGaNWuUZsbIIiQ4oEk/NbHVJJChyQvzrFmzyNHRUa59e/bsISMjI9YKYkSF1VhsbGzkRMMXL15MZmZmSl9UNDnmhfZTk3NUE1uhAU4iYcEpTY6/7Oxsaty4MfXu3ZsKCgro9u3bZGtrq1QYWahtfn4+nTx5kmbNmkXDhw+n4cOH06xZs+jUqVMqVY1p3Lix2tcDWf744w9q2LAhc39v2LAh7dy5U65PRQN8Qn1++vSJ1q5dS97e3tSuXTtq164deXt707p165Tel8qUKUP+/v6UkJCgls+QkBCys7OTE4GWSCRkZ2dHv//+O6fdn3/+SR06dCCJREJWVlZUrVo1qlatGllZWZGWlhZ17NiRPnz48I9pL1FhFrCjoyP98ccfZGhoyDyz7tmzhxo2bKjU9/Pnz2nGjBnUs2dP6tmzJ82cOVNphquICBdi0EVE5F+MqampQpWYjh07UocOHeRG2d69e0cdOnSgTp068W5v4MCB1L59e3r69CmZmJgw246IiCAnJyde26ZNm9LgwYPlHopzc3Np0KBB1KxZM3W7pkDRvjo6OjJltU1MTJiAkjTzRBlbt25VWk2IraqQsbExZ0luZSUKNSlv+KMQGrRJS0ujMWPGUOvWral169Y0duxYwWVxuZCtOsRWZUTVChxLly6levXqkZaWFtWrV4+WL1+uUolMosKRWwcHB5o4cSJVrlyZ+vTpo3JWWWJiIllZWdGKFSuoYcOG1KJFC5Wm0xw/fpzMzc0pOjqaWTZmzBgqXbq00gpaX79+pTZt2lDjxo3JxMSENYDIRmRkJJmamlJ4eDh169aNnJyc6NWrV0rtNHlxJSqcyjZ9+nSqUKEC6erqUqdOnWjnzp1KR5mFBgeE9lMTW00CGZq8MBMVHjc1atSg9+/f086dO8nQ0FBpqePff/+d7O3tKT09nUJCQsjMzIw3QC6L0GNek35qco4KtRUa4CQSHpzS5Nj98OED1alTh3755ReytbXlzZgrTlsRbjSd1v3w4UO6cuUKXblyRa2MweTkZNqyZQsFBwdTcHAwbdmyRel9hejHtLdixYp07tw5IiK5Z9Z79+6RhYWFRu0REVEXUUhXRORfjKmpKRITE+Ho6Mgs4xKqS0xMRJMmTXgF6mQrCclu+9GjR6hduzavraGhIeLj41GtWjW55ULE4tgo2ldjY2Pcu3cPDg4OsLOzw4kTJ+Dq6opHjx7BxcUFHz9+1MgfF15eXnBxcYG/v7/c8sWLF+PGjRvYs2cPp23t2rWxatUqtGjRAm3atIGzszMWL16MlStXYuHChXIisa6uroiMjISlpSVcXFx4hRBv3brF/P/o0aPo2LEjdHV1cfToUd6+FBWrLS5Onz6Nbt26wdnZWa6CVmJiIo4dO4a2bdvKrT9p0iTMnTsXxsbGmDRpEu+2ZSu5XLx4EU2aNIGOjo5GlUakPHjwADt37sTu3buRnp6Oli1bYsCAAfD29lZq16xZM7Rt2xY7duxQS3D16tWraNu2LRo0aIDjx4/zionKsmvXLowZMwZnz57F5s2bER4ejqioKAVRwKSkJAXbv/76C/369UPnzp0xcuRIZrky4cEjR47A09MT1atXx/nz51UWEn369CmaNm2KXr164fjx43B1dcXOnTuZ6hiqEhMTg127dmH//v3IycnBp0+feNdfuHAhVq5cicuXL2Pv3r0IDg7GyZMnmWOSC6H91MRWaFuBQpFqd3d3VK5cGZcuXYK3tzcWLVqkcpv79++PuLg4PH/+HLt27UL37t2V2kydOhWbN29mBEXVEWEWesxr0k9NzlGhtt++fUPnzp2RnZ2NpKQkLFiwAGPGjFHJNikpCS1btsTs2bOxe/du6Ovr48SJEzA2Nua1U/X4Yzt3Xr58ibZt26JLly4ICQlhlrNVlRFqK+X69eu4evUqXr16BaDw2aNx48aoX78+b/9kSU5ORkZGhoIg/fe6rwn1+erVK1y7do3pq52dHdzc3FCqVCmVfGZnZ7P6VHa9/lH8ne01NDTE/fv3Ua5cOblnxOTkZLi5uSk8s7LdD7n4p+5fkX8uYtBFRORfDFvQxcrKCsePH1dQoI+JiUHXrl1Zy03Kbu/WrVuoXLmy3LZv3LiB9u3b4/3795y2JUuWxI4dO9CuXTu55eqWgORrm2xfq1atirCwMDRo0ABNmzZFly5dMG3aNOzduxdjx47FmzdveLfXokUL+Pr6wtPTU+WHfqCwtOTixYvRpEkTpiRybGwsYmJi4OfnJ/eQOW7cODlbdcobBgYGwt/fH0ZGRmqVA9XS0sKrV69ga2srqGxpcQRtXFxc0L59e7mHbwCYNm0azpw5IxckAgqrtxw+fBgWFhZwd3fnfKmRSCS85UCLk9jYWIwcOVKh6oK0WlJRsrOzoa+vLxdIKHqucQXPnjx5AltbW7njsOg+YmPt2rWYNGkSbGxsEBUVxVplRFqhSfZRQPZvrrK70rLNRYmNjUWlSpXkXuZUKVGtyUuvlISEBPzxxx/Ys2cP3r9/r1J1CWXBAU36Wdz7SNVAhiYvvWzndG5uLiZOnIh27drJndPS/69cuZK1HYsXL0bz5s3h5ubGLCt6zdPkmBfaT03OUU1sizPACSgPTmly/HFVblN2XdDU9s2bN+jVqxdiYmLg4OCAkiVLAgBev36NjIwMNGnSBAcPHoStrS1r3wDg0aNH8PDwwO3btxWuZQAUfFpZWeHBgwcoUaIE5+8rhev5SF2fAPD582f8+uuv2LNnDyQSCaysrBgfRIR+/fph/fr1MDIyYvX59u1bDB48GBEREazfc1VpSk5OxurVqxWCWo0aNcKYMWPg5OTE2f9v377hyJEjrAGx7t27Q09Pj9P2R7S3bt26mDhxIgYMGCD3jBgUFISzZ88iOjpabn3Z+6HscVD09+Rrr4gIF2LQRUTkXwxb0MXb2xu3bt3C5s2bmYfha9euYdiwYahbty62bdvGub1OnTqhbt26mDt3LkxNTZGUlIRy5cqhb9++KCgowIEDBzhtx40bh8OHD2Px4sVMwCcmJgb+/v7o1asXli9fXqx9nTZtGszMzDBjxgzs3bsXAwYMQPny5ZGRkYGJEycqvPAXZcKECdi1axe+fv2K3r17w9fXV6XR2goVKqjUXolEgkePHvGu8/jxY9y6dUul8oZ/F5oGbYDCUoy3b99G5cqV5ZY/ePAAtWvXRk5OTrG09XuMWl2/fh27du3C3r178enTJ3Tt2lUue2n79u0q+yxa2lVZ8EwW2UAaAM4MoP3798PV1RUVK1ZklslmAykrtSuLbNldZWWpZSlaolqTF9eipKenY9euXdi1axdSUlLQokULeHl54ZdffmHKkUsREhzQpJ+a2GoSyND0hVkVZG01ueZpcswL7acm56gmtkIDnICw4JQmx5+yzEBZimYJamL7yy+/4MWLF9i6dSuqVq0q911KSgp8fHxQunRp7N+/n3ObXbt2hba2NjZt2oQKFSrg+vXreP/+Pfz8/LB48WI0a9ZMbv3t27ejb9++0NfXV/r7cpXjVtcnAAwdOhSXLl3CqlWr0KZNG+a6l5+fj8jISIwdOxbNmzfHxo0bWX32798fT548wfLly+Hu7o7Dhw/j9evXmDdvHpYsWYLOnTsr2Jw6dQo9evSAq6sr2rdvLxfUOnv2LG7evInw8HC0b99ewTYtLQ3t27fHixcv0KBBAznba9euoUyZMjh16hRnCfG/u70AEB4ejkGDBmH69OkICgpCYGAgUlJSEBYWhuPHjytk1creD+Pj4zF58mT4+/szA2hXr17FkiVLsHDhQvTo0YPVp4gIF2LQRUTkXwxb0CUzMxODBg3CsWPHoKurCwDIy8tDt27dsG3bNoUXFVnu3LmD1q1bw9XVFefPn0e3bt1w9+5d/Pnnn4iJiZF7sSvKt2/f4O/vj9DQUOTl5QEAdHV1MXLkSISEhEBfX7/Y+ypLbGwsrly5gsqVK6Nr164qbTMvLw9Hjx7F9u3bmYcJHx8fDBw4kLn5i6hP2bJlsXTpUnh6esot37dvHyZPnoyMjAxWu9zcXBgaGiIhIQE1a9ZU6oftJYcNvgARoDitqFWrVujfvz969uwJExMTpe1QRkhICEaMGAELCwu1bXfv3o1u3bqhS5cuKq1fHNlAnTt3xqZNm2BnZ6eWXUxMDOrVq8c7xa4oXC85ANCwYUPExcWhdu3a6N+/P/r16wd7e3vO9YszIMqHtJ9CrmlS26LTMLlga6smL70/A9Jj/saNGyrbaNpPTc5Rqa06U1plA5yAZsEpddDk2B01ahSCgoLUmm5X1LZChQq4dOkSXFxcWNe7efMm3N3d8ddff3Fuq0SJEjh//jxq164Nc3NzXL9+HVWrVsX58+fh5+eH+Ph4tdunDCE+LS0tceLECYWsYykxMTHo0qULPnz4wPq9nZ0dwsPD4ebmBjMzM9y4cQNVqlTB0aNHsXDhQly+fFnBpk6dOujevTuCgoJYtzlnzhwcOnSIdcCibdu2MDY2RlhYGOuUMm9vb3z58gWnT5/+R7RXSnR0NIKCgpCYmIisrCy4urpi1qxZClnXRXFzc8OcOXPQqVMnueUnT55EQEAAbt68yWsvIqLA36IcIyIi8kOQFQ4ryoMHD+jo0aN09OhRVuFXLjIzM2nevHnk6elJHTt2pJkzZ9KLFy9Utv/8+TMlJSVRUlKSymUcVaGokO7FixflRHul5Obm0sWLF9Xe/uvXr2nu3LlkYGBAurq61L17d4qMjOS1KSgoUFs87ty5c9S5c2dydHQkR0dH6ty5M509e5bXRpPy2FlZWXTixAlat24dU+Ja+vleBAYGkoWFBYWEhNClS5fo0qVLtGDBArKwsKCgoCBe2woVKqhc/eDx48cqf/iQSCTk5uZGy5cvV1l4Uh3YBK//DtunT5+qJFZbFL7rCh+atHXBggUKlTFmzJhBd+/eFbS978mP+j01ga3SnarUrFlTaRnfovyofSS0nz+qvZ06dVLr/irLrl27VBIhluVH9VNqa21tTRcuXOBcLyoqiqytrXm3ZWFhwQitOjo6MiXX09LSyNDQUGlb8vPzKSUlhaKjo+nixYtyn+L0aWZmRnFxcZzbvH79OpmZmXF+b2pqSunp6URE5ODgwIhVP3r0iNOngYEB3b9/n3Ob9+/fJwMDA9bvDA0NeUtYJyUl8e7fv7u9RETe3t6CnvekvpOTkxWWJycn8/oUEeFCDLqIiPyLGTFihOAH6e/J06dP6enTp8W6zaIvgrKVa2R59+6d0mo1Rbl27RqNGDGCLCwsyMHBgWbNmkW+vr5kaGhIfn5+Cutv376datasSfr6+qSvr0+1atWisLAwpX7WrFlDOjo61LdvXybw0a9fP9LV1aXVq1dz2gktj33r1i0qVaoUmZmZkba2NtnY2JBEIiFjY2OqUKGCSvtGSNCmoKCAli5dSvb29iSRSEgikZC9vT0tX75caZBq06ZN1KlTJ7nqW98bdUtFq4vQIIamtkJfkoT6/BFt1RQhfn+231NTWyFt/tn20Y9q79/d1x/dz1GjRlG5cuXo0KFDciWTP378SIcOHaLy5cvTmDFjeLfVtGlTOnz4MBER9evXjzp06ECXL18mb29vqlGjBq/t1atXqUKFCkxlO9kP33ODEJ9eXl7k4uJCt27dUvju1q1bVLduXerfvz+nz3r16lFERAQREXXt2pUGDhxIz549oylTppCjoyOrTbVq1WjJkiWc21yyZAlVrVqV9Ts7Ozs6duwYp+3Ro0fJzs7uH9NeIqLu3buTrq4uVapUiebPn69WuWcXFxcaOHAgff36lVn29etXGjhwILm4uKi8HRERKTo/OtNGRERENYToU6xbtw4At94DG7J6D0UpX748fHx8MGTIEJQtW1blbQJAQUEBM3dXqhhvamoKPz8/zJw5U2UtAS5OnTolN7WAigihSXn//r3SCg9AoaDfjh07sHXrVqSmpqJr167YvXs32rdvz2x38ODB6NChAxYvXszYLV26FAEBARgzZgxTWeTy5csYMWIE3r17h4kTJ3L6DA4OxrJly+QqWIwbNw5NmjRBcHAwRo8ezWq3c+dObNy4EZ07d8acOXPQr18/VKxYEbVr10ZsbKyC5oOUiRMnomvXrggNDYW5uTliY2Ohq6uLAQMGyIn2chEfH49OnTohOzsbnz9/hpWVFd69ewcjIyPY2tpy+pVIJJg4cSImTpzIpImbmpoq9QcAq1evRlpaGkqXLo1y5cop/JZ8ArMPHz7E8uXLce/ePQCAk5MTxo8fzzstDoCC9sy/BfqJZhdztfXZs2c4evQoazUMvmuZpn7/iWjS1p+pn5rwX+kn8HP2denSpSgoKEDfvn2Rl5fHCLN++/YNOjo68PX1lbvfsvHbb7/h8+fPAICgoCB06dIFzZo1g7W1Nfbu3ctrO2LECNSrVw8nTpyAnZ2dyoLeQnyuXr0aXl5eqFu3LiwtLRlx4Ddv3iAzMxPt27fH6tWrOX2OHz8eL1++BFA4paxDhw7YuXMn9PT0OLX5goKC4OXlhQsXLqBNmzZyGimRkZGIiIjArl27WG2HDh0Kb29vBAQEoHXr1gq28+bNw9ixY/8x7QUKq3W9ffsWO3bswPbt2zF79my0adMGPj4+6NGjBzPFno3Q0FB07doVZcqUYZ6pk5KSIJFIcOzYMU47EREuxKCLiMhPgrOzM68+BZ8I39atW1GzZk3o6Ogo3QYfEyZMwLZt2xAUFISWLVvC19cXHh4eKs3/njlzJjZv3oyQkBC5YMScOXOQk5OD+fPns9rl5+dj27ZtiIyMxJs3b1BQUCD3vVSfomnTpgD+v2KDRCLB4MGD5dqWn5+PpKQkzjnUspQpUwYVK1aEj48PBg8eDBsbG4V1ateurVDCctWqVVi3bp1cGeFu3bqhRo0amDNnDm/QJTMzEx06dFBY3q5dO0ydOpXT7tWrV0wJcBMTE0Y7oEuXLggICOC0S0hIwPr166GlpQVtbW18/foVjo6OWLhwIQYNGsRZ/UKKpkEbQPVgixSh4nVcZapr1KjBWqZalvz8fCxbtgz79u1jfblXJvYq8n2IjIxEt27d4OjoiPv376NmzZp4/PgxiAiurq4/unkiIiJqoq+vj3Xr1uH333/HzZs35arV1K1bl7PEtCyyoqqVKlXC/fv38eeffyoIeD979gylS5eWG/BJTU3FgQMHOMVgi9OnpaUlTp06hXv37iE2NlahMo8yXacBAwYw/69bty6ePHmC+/fvw8HBgVNXx9PTE/b29li5ciWWLFmi4PPChQuMaGxRgoKCYGxsjEWLFsHPz4/pFxGhVKlSmDp1KqZMmfKPaa8UGxsbTJo0CZMmTcKtW7ewdetWeHt7w8TEBAMGDMCoUaNYB1bc3Nzw6NEj7Ny5E/fv3wcA9OnTB15eXioN3ImIFEUMuoiI/CSkp6cLtv348SNTZtHR0RFxcXGwtrZWezsTJkzAhAkTcOvWLWzbtg1jx47FqFGj4OXlBR8fH94Xne3bt2PTpk1yJUdr164Ne3t7jBo1ijPoMn78eGzbtg2dO3dGzZo1lQaGpELARARTU1O5qg56enpo2LAhhg0bprSvkZGRrBUHZDEzM0NUVJTcspcvX7IGdRo3bsyM8nDRrVs3HD58GP7+/nLLw8PDeYVSy5Qpg5cvX8LBwQEVK1bEmTNn4Orqiri4ON6AmK6uLvPAaWtri4yMDFSvXh3m5uZ4+vQpb1sB9YI2XNU32ODLVhEqEjlt2jTWqlXTpk3D1KlTeYMugYGB2LRpE/z8/PDbb79h5syZePz4MY4cOYJZs2YJao+I5kyfPh2TJ09GYGAgTE1NmWtc//79WYOXIiIiPwdmZmZo2bJlsW1PWo5ZFicnJyQkJMiJ7zdo0ABpaWlqB1008Vm9enVUr15dY39GRkasz2BmZmZyPhs3bqzSwBMbU6dOxdSpU5Geni4XAFFVpPzvbq8sL1++xNmzZ3H27Floa2ujU6dOuH37NpycnLBw4ULWATFjY2MMHz6cd7tCheVF/nuIQRcRkZ+EotUM1MHS0hLp6emwtbXF48ePFbJF1MXV1RWurq5YsmQJ1q5di6lTp2LdunWoVasWxo0bhyFDhii8YP/555+sIzfVqlXjzRTYs2cP9u3bp6Agz4W09KWNjQ3mzJkDIyMjAGBekqtXr65SdYXZs2fj0KFDCtUqPn36hB49enBWgKlUqRL27duHGTNmyC3fu3ev0mkqTk5OmD9/vtzoTWxsLGJiYuDn5ydXRlZ26o6HhwciIyPRoEEDjB07FgMGDMDmzZuZ8thcuLi4IC4uDpUrV0aLFi0wa9YsvHv3Djt27FCpOpA6QZviLq9448YNuWlCdevW5V3/3r172Ldvn8JyHx8fpeXKhU7fEpFH1aCbqty7dw+7d+8GAOjo6ODLly8wMTFBUFAQunfvjpEjRxarP1XRpJ/FvY/+qfxX+vmz8U//XV6/fo3169cXS7BbmvErO3V77Nix8PPzY7JHi04/kU4z0dSnLM+ePYOFhYVCJbzc3FxcvXoVzZs3L3afbOsUFBQwZauVUaFCBUGBFlUozmlxubm5OHr0KLZu3YozZ86gdu3amDBhAry8vJisqcOHD8PHx4f3WYmPS5cu4cuXL8XWZpF/L2LQRUTkJ+Ho0aMqryubTQIAvXr1QvPmzVG6dGlIJBLUq1eP8+aqSqnU3NxcHD58GFu3bsXZs2fRsGFD+Pr64tmzZ5gxYwbOnTunMM+2Tp06WL16tVzgACic11ynTh1OX3p6eoJGneLj4xEWFoYRI0YgMzMTDRs2hK6uLt69e4elS5cqfSG7ePGiwjQSAMjJyUF0dDSnXWBgIPr06YNLly7JTWOJjIxkfemXZfPmzbC0tERycjKSk5OZ5RYWFti8eTPzt0QikXvRl83e6NOnD8qVK6dSeezg4GBGU2X+/Pnw9vbGyJEjUblyZWzZsoW3rYB6QRtNypjK8uzZM/Tr1w8xMTFMQCwzMxONGzfGnj17UKZMGVY7GxsbJCQkKAS+EhISmLn0XAidvqUqzZo1k8vIUody5crxzkvno+gL1qVLl9C4cWPo6Mg/GuTl5eHKlSvMw/+MGTNYR3GVUdwaE8bGxsw5amdnh4cPH6JGjRoAgHfv3hWLDyEvoT9KW+Wf/sIsiyb91OSYF4om56gmtsUBEeHp06ewtbWFgYGB0nWFMmDAAJWm/2hi++rVKwQGBhZrhiHb1G0fHx/m/3xTtzXh5cuX6N69O27evAmJRAIvLy+sXbuWCb78+eefaNmyZbH6zMvLw5w5cxAdHQ13d3cEBgZi0aJFmDNnDvLy8tC3b19s3LiR0dLh48WLF1i/fj3S0tJgZ2eHoUOHqlzqXlWuX7+OunXrMs+rx48fx6JFixif48aNk5vKXRQ7OzsUFBSgX79+uH79OpydnRXWadmypaBS8CIi6iIGXUREfhJUzRRgezDYsGEDevbsibS0NIwbNw7Dhg1TW0sDADMfdvfu3dDS0oK3tzeWLVsmd6P18PBQ0DkBgIULF6Jz5844d+4ck8Vx9epVPH36FCdPnuT06efnhxUrVmD16tVqvVTEx8czGQwHDhxAyZIlER8fj4MHD2LWrFmcQRfpqBcRITk5mUmhBQq1PSIiIuQEe4vSq1cvXLt2DcuWLcORI0cAFKYPX79+HS4uLrxtFjKFLDc3F7/++isCAgKYkaeGDRuiYcOGvHZEBFtbWyY4Ymtri4iICLV8axq0UTdbBSgU88vNzcW9e/dQtWpVAEBKSgqGDBmCoUOHcvZh2LBhGD58OB49esSkKsfExOD3339XKjStzvStT58+Ke2DFOlLBtfxn5mZiQMHDuDhw4fw9/eHlZUVbt26hZIlSzLH4J07d1T2V5SiL1gtW7bEy5cvFYJQHz9+lHv4nz59utz3s2fPho+Pj9JsPOmxIgS2F9eGDRvi8uXLqF69Ojp16gQ/Pz/cvn0bhw4dUnr8q4rsPtq9ezf69evHup6/vz8WLVoEgL2ff8c++lEvzOvXr2cELouSn5+P27dvo1y5crC0tGSWFxU+L0pWVpZCRqa0fZoc80X72aJFC/j6+sLT05M3MMJ1jhYUFCAtLY1Vb0wapOS7vylDaIAT+P/gFBGhUqVKuHv3rtJsS67jLzMzE9evX2ftp/SlVyrcLwtXAQCJRAIDAwM4ODgwOi5860tJSUnh/V4Imkzd1oRp06ZBS0sL165dQ2ZmJqZNm4aWLVvizJkzzLlS3IFq6VTZ/v3748CBA3jz5g1OnDiBDRs2ID8/HzNmzMDy5ctZtVmMjIzw5MkT2NjYIDk5GY0bN4aNjQ1cXFxw4sQJrFu3DlevXtU4G0iWRo0aMfekY8eOoUePHhgwYAD69OmD+Ph4+Pr6wtTUFB4eHqz2y5Ytg6enJ2+w0cLC4ocdAyL/Mb53eSQREZF/FoMHD6ZPnz4JstXS0qL27dvTvn376Nu3b6zrZGVl0eDBg1m/e/78Oc2YMYN69uxJPXv2pJkzZ7KW8PPw8JD7mJubU4UKFahLly4K33FhaGhIT548ISIiT09PmjNnDhERZWRkkKGhIaedtDQkW8lIiURCRkZGtHnzZk77v4OipUDNzMzo0aNHam0jPz+fdHV1BZdDLigooCdPntCXL1/Utn369Ck1bdqUJBIJWVpakqWlJUkkEmrSpInSUuIGBgasJTZv3LjB+7tqUqZ66tSpNH/+fCIi2rNnD+no6FClSpVIT0+Ppk6dKreu7PHD9VFWfpSIKDExkWxsbKhSpUqko6PD/N4zZ86kgQMH8tqqSkZGBuXl5cm1/c2bNwrrpaSkkKmpKed26tSpQ9ra2tSqVSvauXMn5eTkqNWO/Px8SklJoejoaLp48aLch4+HDx9SYmIiERVed3799VeqVasW9ezZkx4/fqxWG7iIjo5m+mNubk4nT55UWGfChAlUqlQp3u0I3Uffvn0jR0dHSk5OVqutsly6dIn69+9PDRs2pGfPnhERUVhYGEVHRyvd5rlz56hz587k6OhIjo6O1LlzZzp79izn+uPHj6dNmzYREVFeXh41adKEKUMfFRXF6+vRo0fUqVMnMjIyUul8SUxMVPnD114bGxsyMzOjoUOH0tWrV5XuEylCywtLefDgAa1fv57mzp1LgYGBch9lfPjwgTZu3EjTpk2j9+/fExHRzZs3md+3KE5OTmr1TZajR4+SqakpSSQSMjc3JwsLC+ZjaWnJa6vseqivr0/e3t7MfUS6Ptu9V9Vrp6poUuK6U6dO9OLFC418li5dmq5du8Z8l5OTQ127diVnZ2d6//49vXr1qlj6KuvT0dGRKfucmppKWlpatGfPHmbdvXv3Us2aNVm3I5FI6PXr10RUWIq5a9eulJubS0SF1/C+fftSly5dirW9sj6bNm1K06ZNk1t3/vz51LBhQ419aoImx5HIfwsJ0U9YU05EROSH8OTJE5W0ZXbv3o1u3boxCu+5ubno0KEDQkNDVSq/O2TIEJXbJNVwKUrt2rUxdOhQeHh4oGbNmoiIiECjRo1w8+ZNdO7cWS6DRZYnT56AiODo6Ijr16/LVS3S09ODra2t0nnP+fn5OHz4sFwWR/fu3RWmbQjF1NQUiYmJjNDcoEGD4OzsrPac5Bo1amDz5s2CsgIKCgpgYGCg0uhpUTp06IDMzExs375dIVvFzMyMN+OmSpUq+OOPP+Dm5ia3/Pr16/Dy8kJaWppS/+qWqS5KbGws5/StixcvqrydFi1acH7Xpk0buLq6YuHChXK/95UrV+Dl5YXHjx/Lra+s0pQshw4dYrUNDw9Hhw4dWCt+Va1alfd3iY+PZ7LgpGnqPj4+rFlvssTGxsLLy4s572QprnR+6fVInalgbOWmT5w4gf79++P48eNMtbSxY8fi0KFDiIyMVJpaL3Qf2dvb49y5c4LENg8ePIiBAweif//+2LFjB5KTk+Ho6IjVq1fj5MmTvFkYa9euxfjx4/HLL7/IaUwdOHAAy5YtYy1hX6ZMGRw5cgT16tXDkSNHMHr0aERFRWHHjh04f/48YmJiOP01adIERITx48ejZMmSCpmNRc8XLS0twRX9ZMnLy8PRo0exfft2nDp1CpUqVYKPjw8GDhzImcEDFE5LqVKlCgIDA1nLC0tF3dnYuHEjRo4ciRIlSqBUqVJythKJhFdMPCkpCW3atIG5uTkeP36MlJQUODo64rfffkNGRgbCwsIUbI4dO4aFCxdi3bp1Kul1yVKlShV06tQJwcHBjEaaqoSHh2Pq1Knw9/dnrtnXr1/HkiVLMHv2bOTl5WHatGno06cPFi9ejBIlSmDhwoVo3bo16/bu3r2Lrl27Fst1oahgqzoUvQcL8WliYoL4+Hi5+2deXh48PT3x6NEj/PHHH3B2dta4r7I+DQ0N8eDBA5QtWxYAYGhoiPj4eObalZ6ejjp16rBmbGppaeHVq1ewtbWFg4MDdu7cKVdsID4+Hp07d8aLFy+Krb2yPkuWLImTJ0/KZcSmpKSgYcOG+PDhg0Y+NUHosSDyH+QHBnxEREQEUnRUTN1Rsu9N0UwMIqISJUoIzqoQwv79+0lXV5e0tLSobdu2zPLg4GDq0KFDsfkpOuJ1584dcnR0JCMjI3JxcSEXFxcyNjam8uXL0+3bt4vFZ9GRlblz55KFhQX16tWLgoODacWKFXIfLo4ePUpNmzYV3C6ho6dCs1WIiI4cOUJubm4UFxfHLIuLi6OGDRvS4cOH1W5LcSJ09JMNMzMzSktLIyL53/vx48ekr6+vsP7gwYNV/nDZSiQS6tOnj9y6w4cPp+DgYHr79q1K7f727RsdPHiQunTpQrq6ulSrVi1avnw5ZWZmsq5fp04d8vT0pOTkZPrw4QNlZmbKfYoD6fXI3d1d7mNmZqZwnpqZmVHLli05t7Vz506ytLSkGzdu0MiRI6l06dKUkpKiVnvU3Ufz58+nQYMGMaPK6uDs7Ezbt28nIvnj6NatW1SyZEleW3t7e1q1apXC8tWrV1Pp0qVZbfT19ZlstWHDhtH48eOJqDCLhS9biojI2NiY7t+/z7uOLI8fP1b5oyqvX7+muXPnkoGBAenq6lL37t0pMjKSdV0jIyNKTU1VeduyODg4UEhIiCDb1q1bk7+/PxHJ/6YxMTFUrlw5VhsLCwvS09MjLS0tMjAwYDIMpR8+jIyMBI/k169fnyIiIhSWR0REUP369YmI6PDhw+To6EhERO3ataO5c+dybi8hIYEkEomgthRFkwwFobaydrVq1aIDBw4orJObm0s9evQgBweHYs90KVmyJCUlJTHfNW7cWC476t69e2RmZsa6HS0tLSYTsly5cgoZZI8ePSIDA4Niba9EIqGoqChKTEykcuXK0fXr1+XWvX//PpmYmGjsUxPETBcRVRE1XUREfkIOHz4s93dubi7S09Oho6ODihUr/vAytsQy8iitqFO0ZK8y0tPTkZeXp5BNkZqaCl1dXZQvX57V7pdffkHTpk3x8uVLOaHe1q1bc87/FUJR5fqhQ4eiRo0auHHjBjMv+8OHDxg8eDCGDx+OK1euFJtvKZs3b4aFhQVu3ryJmzdvyn1XVHRXFm9vb2RnZ6NOnTrQ09NT0DTgqyoFFAr4+vv7qz16WrZsWeTm5iosz8/PR+nSpRWWW1payo0Ef/78GQ0aNGAyh/Ly8qCjowMfHx9O7aPXr19j8uTJiIyMxJs3bxSO0eIYOWWrYpCZmYnNmzczWU81atSAj48P7yg4AOjr67OONj548EAu+0oKV8aXKkhty5cvj8mTJzMZakIgIuTm5uLbt28gIlhaWmL16tUICAjAxo0b0adPH7n1U1NTceDAgWIp0crXJgBy5d2XLl0KU1NTbN++Xe48HTJkCG+peC8vL2RmZqJJkyawsbHBxYsX1W67uvsoLi4OkZGROHPmDGrVqqXw+xTNXJIlJSWFtfqJubk5MjMzeduZmZnJWnq7Xbt2mDp1KqtNyZIlkZycDDs7O0RERDBaHdnZ2UozBOvXr4+nT58y2W/K0KSiHxvXr1/H1q1bsWfPHtja2mLw4MF4/vw5unTpglGjRmHx4sVy62tSXvjDhw/w9PQU1M64uDisX79eYbm9vT1nBqeyCm18tG/fHjdu3BA0ki/V8ylKuXLlcPv2bQCFGUMvX74EAIwYMQKfP3/m3J6Dg4PK17q0tDQ8fPgQzZs3h6GhIZP1JCU5OZn1fqMJ6vjs2LEjNmzYgF69esltQ0dHB/v370evXr3w7NkzpT6/ffuG9PR0VKxYkTWbVlY/ycnJCbdu3WKE4Ytmnt2+fZszc5WIUKVKFUgkEmRlZSEpKUlOvyUtLQ2lSpUq1vYChc9s0mt4TEyMXGZgfHw8HBwclPr8nmiiuyTy30IMuoiI/ITEx8crLPv06RMGDx5crAGF4iQvLw9btmzBuXPnULduXYUXB7Z0fgAYPHgwfHx8FB4Erl27hk2bNuHChQucPkuVKqXwEFB0Wkpxk5CQIBdwAQqDBvPnz1c6jUAoQkXgNHkQB4QHbRYtWoSxY8dizZo1qFevHoBCUd3x48crvNgURzuBwuMoIyMDAQEBrFMBvgc3btxA+/btYWhoyBx3S5cuxfz58xkxXi66deuGoKAgpuKVRCJBRkYGpk6dqvCQXlxoUmHq5s2bzNQZfX19eHt7Y82aNcwL6apVqzBu3DiFgIImL66asGTJEjnBSqDwPJ03bx7atWsHPz8/AOAUWbaxsYGrqyvWrl3LLOO6hkkRuo8sLCwE/+alSpVCWlqaQnD68uXLSl+iu3XrhsOHD8Pf319ueXh4OLp06cJqM2TIEPTu3Zs5x9q0aQOg8HqtbPrVpk2bMGLECDx//hw1a9ZUWq5Xk4p+Ut68eYMdO3Zg69atSE1NRdeuXbF79260b9+euUYMHjwYHTp0ULg2aVJe2NPTE2fOnMGIESNU7oMUdQOyQOEUVKF07twZ/v7+SE5OZu0n174FgGrVqiEkJAQbNmxgKuLk5uYiJCSEOR6eP3/OTONS9vxiaWmptC/v379Hnz59cP78eUgkEqSmpsLR0RG+vr6wtLTEkiVLAICZYlMcCPE5f/58ZGdns25PR0cHBw8exPPnzzl9ZmdnY+zYsdi+fTuAwt/f0dERY8eOhb29PaZNmwYAzFRIAAgNDeWt/JWbm8sqogsoBvaLXrNjY2N5fz8h7S36bFO0rPa3b984A8DFwY4dOxAaGor09HRcvXoV5cqVw/Lly1GhQgV0794dgKKwvIgIJz8ow0ZEROQ7kJSUxJle/HfClm5ZNLVf9sOXzm9qasqawp2amkrm5ubF3XS1KdrX2rVrs6ajR0ZGcgrUqQvb9K3vabdgwQL68OGDwvJt27bxfmSRii5KP9JUdz09Pbn/K0t1F9pmExMTio+PL5Ztc1H0WGjatCkNHjxYblpIbm4uDRo0iJo1a8a7rczMTGrTpg1ZWFiQtrY2lS1blnR1dal58+aUlZWltC379+8nT09PatCgATN9Rvrh4tWrVzRgwACys7MjbW1tBdFLLmrWrEk6OjrUqVMnOnz4sJw4r5S3b9+yTgs4dOgQOTk50datW+nGjRsqC6CqA9v1yMTEhFXY9fz583Lp6nzXraIfPjTZR5oQHBxMTk5OFBsbS6amphQdHU1//PEH2djY0MqVK3lt586dS+bm5tSpUyeaO3cuzZ07lzp37kwWFhY0d+5czimM+/fvp6VLl8qJYm/bto2OHDnC608qTKuqeCqb2CqXACsXurq6VK1aNVq4cCGriDQR0cePH1l/X3XFXmX3V3BwMJUoUYIGDRpEixcvVnlKKBGRr68v9ejRg759+0YmJib06NEjevLkCbm4uDDTudhIS0ujmTNnUt++fRlx0pMnT9KdO3d4/Qndt0SFU56sra3JxsaGWrduTa1btyZbW1uytrZmpqaGhYXRwoULebfDBds9beDAgdS+fXt6+vSp3LkfERFBTk5OgvwUpeg15e/wWbSv48aNo7p161J0dDQZGxsz3x05coScnZ2LxSfXvV8VLl++LCfs/U9vb1HWrl1LJUqUoHnz5pGhoSHT3q1btyq93ouIsCEK6YqI/Iu4fPkyunbt+kNFxQDNhMWePXuG0qVLQ0tLC0BhGvyFCxcUyi3fvHkT7u7uGpVYLQ6K9vXkyZOYMmUK5syZwwjUxsbGIigoCCEhIXKjOEJLtArdv8Uh/ieEkJAQmJubqyzCqMmorJSibXZycsLOnTuVlu3WhKL7t6hIoZTk5GTUq1ePc5RTlsuXLyMpKQlZWVlwdXVlMgf4WLlyJWbOnInBgwdjw4YNGDJkCB4+fIi4uDiMHj0a8+fPZ7Xr2LEjMjIyMGbMGNZsIOnIXlHmzp0LHx8f3hLAXEjPc1lUFUBVFbbj3tvbG9HR0ViyZAmThXTt2jX4+/ujWbNmzGhscaHJPpLy9u1bpmRu1apVObMaZCEiBAcHY8GCBczxpq+vj8mTJ2Pu3Lm8ttIS9MqQSCR49OgR5/eZmZmwsLBQuh0nJydUr14dU6ZMYRXSLe7pRAAQHR3NO52MjydPnvB+X7S9xbU/P378iF9++QU3btzAX3/9hdKlS+PVq1do1KgRTp48yTo98OLFi+jYsSOaNGmCS5cu4d69e3B0dERISAhu3LiBAwcOqNQ2Ifz111/YuXMnHjx4AKDw2PXy8hIsZC4L27ldqlQpnD59GnXq1JH7/tGjR6hduzaysrKK3e+P8FmuXDns3bsXDRs2lPsuLS0Nrq6urNlQ6qLJvb+o7T+9vUVxcnJCcHAwevToIdfeO3fuwN3dHe/evdPYh8h/jB8b8xERERFC0VGx5cuX09SpU6l06dLUr1+/H908jYTFio7mdOnShTw9PeVGhvPy8qhXr17FKogrlKJ9LToKKFv+UlkJ1MDAQPr8+bPC8uzsbDmBZK7SsOq29XvbSSnuDBtVKNrm06dPU7t27Sg9PV3Q9oT4tLW1pdOnTyusFxERQba2tt+tHVWrVqVdu3YptCkgIIBGjx7NaSckG0idksZsFJcAKh9sx+/nz59p5MiRpK+vz5yXenp6NHLkSM5MoiFDhtCnT58UlmdlZdGQIUM4/Wu6j6Tb19bWZq4lOjo65OPjw3q9YOPr16909+5dunbtGv3111+C2qEKISEhciVoPT09SUtLi+zt7ZVmLmkiTCuUli1bsl5jPn78yJuB+U8gOjqa1qxZQ7///jtvGW8iooYNG9KSJUuISP58uHbtGtnb23/3tn4vuLLYpKL9st/HxcWRlZVVsfgNDg5WyKT83j6L9lU2+0L2u4SEBE4xXE19amL7T29vUQwMDJh7kOx2Hzx4UCyCwSL/PURNFxGRn4SkpCTUrFkTWlpaWLZsmdx3WlpasLGxwaBBg/4R80vLlSvHO2+YDyqSfBcSEoIWLVqgatWqzIhkdHQ0Pn36hPPnz2vc1uJGVqxTXQIDAzFixAiFjJDs7GwEBgYyAsmy2TI/A0V/U1UJDg5G7969VRolV0afPn2QnZ2NihUrwsjISOH4VCYaLNSnr68vFi9ejMaNGwMoFAL09/dHv379lNpHRkYywr8FBQVy323ZsoXTLiMjg/FnaGjIZIMNHDgQDRs2xOrVq1ntypYtq/Zvpauri5ycHLVsZPke2QtsPor+3kZGRli7di0WLVqEhw8fAgAqVqzIKyK8fft2hISEKIzQf/nyBWFhYZy/iab7aNKkSbh48SKOHTuGJk2aACjMgBo3bhz8/PwYsVo+9PT04OTkJLgN0uNCmRZSaGgodu7cCQA4e/Yszp49i1OnTmHfvn2YPHkyzpw5w2nbqlUrJCYmCtb3+fz5My5evIiMjAx8+/ZN7jsuMfGLFy8qrAsAOTk5iI6OVurz4cOHWL58OSOU7eTkhPHjx6NixYoCeqAeTZs2VflecPv2bezatUthua2trUoj9hcvXsTixYvl+inNClNGamoqoqKiWK9j30P0v1mzZggLC2MyuSQSCQoKCrBw4UK0bNlSqb0QHQ9NfQqhXr16OHHiBMaOHcv4BAq1kaQl3v9J/GztrVChAhISEhTuUREREahevfoPapXIz4wYdBER+UlwcXHBy5cvYWtrC6CwgkGJEiV+cKvYuXPnTrFtq0aNGkhKSsLq1auRmJgIQ0NDeHt7Y8yYMd9VMf7SpUto3Lixgrp+Xl4erly5wlQEKapc36JFC5W2P2rUKNSoUUPuN6QilQ6kJCYm/ifV8YUGa9goDjFeZRQ9FhYvXgyJRAJvb2/k5eUBKHwBHzlypNIqXoGBgQgKCkK9evXUFv4tVaoU/vzzT5QrVw4ODg6IjY1FnTp1kJ6ezrtPly9fjmnTpmH9+vWcVcHYGD16NH7//Xds2rSJtRqFMjR9cf327RvrC520qgXf9cjY2JhX8BQoFCknIhAR/vrrLxgYGDDf5efn4+TJk8x1mQtN9tHBgwdx4MABuLu7M8s6deoEQ0ND9O7dmzfo8vnzZ4SEhHAG7/imsQBAWFgYFi1ahNTUVABAlSpV4O/vj4EDB7Ku/+rVK0Ys9Pjx4+jduzfatWuH8uXLo0GDBry+unbtiokTJ+L27dtqC7bGx8ejU6dOyM7OxufPn2FlZYV3797ByMgItra2CkGXpKQkAIXXmOTkZLmqP/n5+YiIiFA6Fez06dPo1q0bnJ2dmWBYTEwMatSogWPHjqFt27actr169YKbm5uCCOjChQsRFxeH/fv3c9oGBQXxtostkGFhYYGXL18qTHGKj49X2s8//vgDQ4YMQc+ePZn9GBMTg9atW2Pbtm3w8vLitN24cSNGjhyJEiVKoFSpUnLXMYlE8l2CLgsXLkTr1q1x48YNfPv2DVOmTMHdu3fx559/KlTrKcq6deswa9YsTJgwAfPnz2emN1pYWGD58uWcUyw18SmU4OBgdOzYEcnJycjLy8OKFSuQnJyMK1eu4OLFi9/Fpyb8bO2dNGkSRo8ejZycHBARrl+/jt27d2PBggXYtGnTj26eyM/ID8qwERERURMrKyuKjY0lIiItLS1O0b/ipqgAKt+nOCiaHvrkyRMqKChgXffJkyfF4pMNLS0tRmxQlnfv3ikVD1QF2Sk30n2spaWlsL/NzMxIS0uLRo0aVaw+1UHTlN0fMa2pONOMiQpTitevX09z586lwMBAuY8yPn/+TElJSZSUlKTydJBSpUpRWFiYoLb6+vrSnDlziIho9erVZGhoyIjy+vj4cNpZWFgwosYmJiYqn989evQgU1NTsrOzo3bt2pGHh4fch4+IiAjS09MjNzc3mjhxIk2cOJHc3NxIX1+fzpw5w2v74MEDatq0qYLgryoCn0SFqf/+/v7Up08f3jbLTg1k+2hra9O8efN4fWmyjwwNDVmnJt25c4eMjIx4bfv27Ut2dnY0ZcoUWrZsGS1fvlzuw8eSJUvIyMiIpkyZQuHh4RQeHk7+/v5kZGRES5cuZbWxs7OjmJgYIiKqUqUK7du3j4iI7t+/T6amprz+NBFsbdGiBQ0bNozy8/OZcz8jI4OaN29OBw8eZPVVdPqn7MfIyIg2b97M69PZ2ZmmTp2qsHzq1Km8gtVERCVKlKCkpCSF5UlJSUqnHjo7O8t9atSoQUZGRmRmZsbp18/Pj5o2bUovX75kxOkvX75Mjo6OzLWCi2rVqrH+3kuWLKFq1arx2jo4OFBISAjvOprAdU/LzMykefPmkaenJ3Xs2JFmzpxJL168ULq96tWr0+HDh4lI/h5y+/Ztsra25rUV6lNV2PqalpZGQ4cOpfr161P16tWpf//+rMeVUIr7HvxPbi8bf/zxB1WqVIm5Ltjb29OmTZuKbfsi/y3ETBcRkZ+EXr16oUWLFrCzswNQmKqpra3Nuq6y0Ut1kM0QeP/+PebNm4f27dsz6aBXr17F6dOnERAQUGw+ZalQoYJcho9sWypUqFAsQptsEEfWyfv373mnIKizfSnLly8HEcHHxweBgYEwNzdnvtPT00P58uWLJf2W/uO66fn5+Thy5AiTUVGjRg1069aN8zySoulorZGREVOaWFUx4W/fvjFThNRlw4YNTEbD6NGjYW1tjStXrqBbt2749ddfOe2EZgNpUtJ42rRpmDhxokLmz7Rp0zB16lTebIHBgwdDR0cHx48fVzsbaM+ePfD29kb79u1x5swZtGvXDg8ePMDr168Vyp5GRUWBiNCqVSscOHAA1tbWzHd6enooV64ck8nEhSb7qFGjRpg9ezbCwsKYLJsvX74gMDBQ6XXh1KlTOHHiBJOJoQ6rVq3CunXr4O3tzSzr1q0batSogTlz5mDixIkKNj179oSXlxcqV66M9+/fo2PHjgAKMyqUTRsqmoWjDgkJCVi/fj20tLSgra2Nr1+/wtHREQsXLsSgQYPQs2dPufWlWV+Ojo64fv26nCixnp4ebG1tlV4X7t27x5R0l8XHx0fpuZSVlcWUUJZFV1dXqaBofHy8wrJPnz5h8ODBnCV7g4ODMXr0aJQtWxb5+flwcnJCfn4+vLy88Ntvv/H6e/ToEbp27aqwvFu3bpgxYwav7YcPH+Dp6cm7jiZw3dPMzc0xc+ZMtbeXnp7OKraur6+Pz58/89oK9akqbH2tWLEiNm7c+N18agLb9fif3F42+vfvj/79+yM7OxtZWVlKMxpFRHj5cfEeERERdTl16hStWrWKJBIJzZ07V2HUUpXRS03o2bMnrVq1SmH5qlWrqHv37sXio+hojkQiYc3qefz4sdJRXiFIR561tLSoU6dOcqPR3bp1o/Lly1P79u019sM2InPhwgW58sJCycvLo/j4ePrzzz/llgsV4O3YsaNGI3Y/ItOlaJtTU1OpcuXKZGRkxJRONjIyoqpVq1JaWhrvtoSO1ubn51NgYCCTraSlpUXm5uYUFBRE+fn5vLZTpkyhoKAgtX3+bOjr6zMClLKkpKSQvr4+r62RkRHdu3dPkN9atWrR6tWriej/j7OCggIaNmwYzZo1i9VGIpGwngfFlf3GRVJSEpUuXZqsra2pVatW1KpVK7K2tiZ7e3ul5X7Lly8vWMBXX1+fVdj2wYMHnL/Nt2/faNGiRTRu3Di6desWs3zp0qW0ceNGQe1QhRIlSjDHUeXKlSkiIoKIiO7du/dd7hNERGXKlGEyeWTZu3cvlS1blte2fv36rFlys2fPJldXV0HtSUpKonLlyvGuk5GRQSdOnKC9e/eynndsVKxYkUJDQxWWr1u3jipVqsRr6+PjQ+vWrVPJjyyaiMpv2bKF9XfZt28fbdu2jddv9erVmdLmsveflStX8mYvaeJTaF9PnDjBHOeyRERE0MmTJ3l9qoom9/6i9+9/enuL8ujRI9Zz5MGDB99VkF/k34uY6SIi8hPRoUMHAIXlksePH18sJRfV4fTp0/j9999Z2zVt2rRi8UH/G82ZNGkSgMLRkoCAALkMgfz8fFy7dg3Ozs7F4lMWaZYJEcHU1BSGhobMd3p6emjYsCGGDRtW7H6BwpKQ9+7dQ61atQAA4eHh2Lp1K5ycnDBnzhzWkVEAmDBhAmrVqgVfX1/k5+ejRYsWuHLlCoyMjHD8+HFGC6Ko6OKtW7egq6ur1N/Jkyc16lezZs3k9qMmaGtrc2Y+2draMplPRds8btw4VKxYEbGxsYzuyvv37zFgwACMGzcOJ06c4PQpdLR25syZ2Lx5M0JCQuQEUOfMmYOcnBzO0s1AoZDnhg0bcO7cOdSuXVtB32Lp0qVyf8sKbUv1Krjg0zB5+PAhtm7diocPH2LFihWwtbXFqVOn4ODggBo1anDa5eXl4cKFC3j48CFTDvbFixcwMzODiYkJp52NjQ0SEhJQuXJlueUJCQlKRxWdnJwEl+18+PAhOnfuDKDwvP78+TMkEgkmTpyIVq1aITAwkNWOTY8lKytLTueFjVatWuHQoUMKotCfPn1Cjx49eEXBa9WqhdTUVOzcuRP3798HAPTr1w/9+/dXel7NnTsXs2bNwvbt21XOspJSqVIl7Nu3TyGbYe/evQq/lxRdXV1MnjxZYTlbVkxRhGiVSHFxcUFcXBwqV66MFi1aYNasWXj37h127NiBmjVryq179OhRdOzYEbq6ujh69CivTz4dmWHDhmH48OF49OiRnFD277//zty/uAgICEDPnj3x8OFDtGrVCkChcPbu3bt59Vz4+PjxIz5+/Mj6XVBQECZPnoyyZcsymjtAYcbUokWLePetn58fxo0bh4SEBLl+btu2DStWrOBtU6VKlRAQEIDY2FhWnR4ugWNNROUXLFiA9evXKyy3tbXF8OHDMWjQIM72CtXx0MSn0L5OmzaNVRuMiDBt2jQmy4wNofdRQPVrmVTA/Ue3VyiDBw+Gj4+PwrXu2rVr2LRpEy5cuFBsvkT+I/zQkI+IiMhPhYODAy1evFhh+eLFi8nBwaFYfGRkZFBeXh65u7uTu7s7SSQSaty4MfO3u7s7tWvXjoYPH67ySJ0Q5syZo7L+hhDYsjjq1atHBw4cICKihw8fkr6+PvXr148qVapE48eP59yWvb09xcXFERHR4cOHqXTp0pSSkkK//fYbNW7cmNOuqD8DAwOV/MmSn59PKSkpFB0dTRcvXpT7aArbqJVEImHV2nn+/DlvGUcjIyPWueMJCQlkbGzM2w6ho7V2dnYUHh6usPzIkSNUunRpXlvZ473oh62Urex+kepVqKuNceHCBUb/RU9Pjzk+FyxYQL169eK0e/z4MVWrVo2MjIxIW1ubsRs3bhz9+uuvvP0MDAwkCwsLCgkJoUuXLtGlS5dowYIFZGFhoTTTJzIykho1akRRUVH07t07+vjxo9yHD3t7e+Z4qFWrFlNi+8qVKwrlS6VaM1paWvTrr78yf0+cOJHGjRtHDRo04D3PiLiP29evX5OOjg6v7cWLF1kz4HJzc5WeZ87OzmRqakomJiZUs2ZNJstL+uHjwIEDpK2tTe3bt6egoCAKCgqi9u3bk46ODh06dIjTLiwsjJo0aUJ2dnZMydVly5YxGQR8bVVXq0RKXFwcnT9/nogK92n79u3J1NSUXF1dKSEhQW7doueKUB2ZgoICWrp0Kdnb28tpPixfvpxTh0yW48ePU+PGjcnIyIisra2pZcuWdOHCBaV2K1askPssX76cpk6dSqVLl6Z+/fqx2miqUXbo0CFq0qQJWVlZkZWVFTVp0kTp70lUmGnF9alQoQKnHVeGa2RkJJUoUYLXp76+PmsmQnp6ukqlfoXoeGjiU2hfDQwMOH0qy+4Seh/ls1V2LftR7RWKVPuoKKmpqWRubv5dfIr8uxEzXURERFQmMDAQQ4cOxYULF5hKFNeuXUNERITSebo5OTlYtWoVZ+nIW7duAQAzCictvTxkyBCsWLECZmZmxd0dXry9vfH8+XOFUY7U1FTo6uqqVd1FVR48eMBk7+zfvx8tWrTArl27EBMTg759+3LqBLx79w6lSpUCUDjS4+npiSpVqsDHx4d3JLKov+bNm6vkT0psbCy8vLzw5MkThfnmEomEU29HyKjVypUrme1u2rRJLnsiPz8fly5dQrVq1Tjbqq+vrzDyBnBrK8gidLT2zz//ZG1TtWrVlJaoVrf0eHp6OqNLkZ6erpatlGnTpmHevHmYNGmSXBZdq1atOMtMA8D48eNRr149JCYmyumdeHh4KM0KCwgIgKmpKZYsWcKUYS1dujTmzJnDuV+ltGnTBgDQunVrueX0Pz0mPr2n5s2b4+zZs6hVqxY8PT0xfvx4nD9/HmfPnlXYnlRDg4hw+/ZtueNFT08PderUYc3uACCXdSS0Sk7Lli1Zz5ePHz+iZcuWvP3s0aMH77b56NWrF65du4Zly5bhyJEjAIDq1avj+vXrrLoXgPDqL4AwrRIp9erVY/5va2uLiIgIznVl7z2a6MhIM6MmTpzIXFtUyT7Ny8tDcHAwfHx8BFW2WbZsmdzfWlpasLGxwaBBgxRKGUshDSvjeXh4KP0N2FD3WmRpaQmJRAKJRIIqVarItTk/Px9ZWVkYMWIE7zZsbW2RlJSkcI8uen3iQoiOhxCfmvbV3Nwcjx49UvCZlpbGqTunyX1U02vZ391eTZFIJKzPDB8/fvxuWoIi/3J+bMxHRETkZyM2Npa8vLyYkVIvLy+mqhIfXl5eVKJECRoxYgTNnj2b5syZI/f5p9G8eXPWudg7duygFi1aaLz9ESNG0Nu3b+WWmZqaMtk7bdq0YfR5njx5wjua4+DgQKdPn6a8vDwqW7YsHT9+nIgKq5tYWFhw2gn1J6VOnTrk6elJycnJ9OHDB8rMzJT7cCFk1Eo6OiqRSKhs2bJyI6ZVqlShdu3a8R6HAwcOpBo1alBsbCwVFBRQQUEBXb16lWrWrEmDBg3i7afQ0Vo3NzcaO3aswvIxY8ZQgwYNeH3K8vTpU3r69KlK63779o2GDBlCjx49Unn7UoyNjRk72Uys9PR0Xn0VKysrun//PqudoaGhyv4/ffpEnz59Unn9Cxcu8H74eP/+PT1//pyICrO1FixYQF27dqVJkyYpaCFJGTx4sNIMmqIUR5UcrpHwlJQUpRWB/m40qf7ChSpaJVJev37NZEz9XRX+hGBsbPy36EL8XZXxiott27bR1q1bSSKR0IoVK2jbtm3MZ9euXXTlyhWl25gyZQqVK1eOzp8/T3l5eZSXl0eRkZFUrlw58vPz47UVquMhxKemfR0+fDjVqlVLTpMsNTWVateuTb6+vqw2mtxHNb2W/d3t1ZQuXbqQp6cn5eXlMcvy8vKoV69e1KFDh+/iU+TfjZjpIiIiohYNGjTAzp071bY7fvw4Tp48qVIVjZ49e2Lbtm0wMzNTqDpRlEOHDqndFlWIj49nbWvDhg0xZswYXtvMzExcv36dNaNHWglk3bp1Cnb16tXDvHnz0KZNG1y8eJFZJz09HSVLluT0N2TIEPTu3Zup4CLNALh27RrvKJBQf1JSU1Nx4MABpVVJpGgyaiUdMW3ZsiUOHTrEVANSlZUrV2LQoEFo1KgRk6mSl5eHbt26KdUlEJo5snDhQnTu3Bnnzp2Tq/b19OlTpXPPCwoKMG/ePCxZsgRZWVkACkfR/fz8MHPmTGhpabHa6erq4uDBg4KqiVlYWODly5eoUKGC3PL4+HjeEcyCggLWkb9nz56ppTulrkZVixYt1FpfFh0dHZQuXRpAYaaArCZVWloa6/G1detWtf1oUiVHeu2TSCQYPHgw9PX1me/y8/ORlJQkuMKVqhQUFCAtLY31Wta8eXOF9TWp/sIFn1aJlL/++gujRo3Cnj17mGNRW1sbffr0wZo1a+QqwkmvQ6pQNNvK1dUVkZGRsLS0hIuLC2/FLGn2JhutW7fGxYsXv0vGpCxCK+NZWVnhwYMHKFGiBJORwUXRrL1JkyZh7ty5MDY2VqptU1SbatCgQcjLy4NEIkGrVq3k9GdUZe7cuXj8+DFat27NaDAVFBTA29sbwcHBvLZCdTyE+NS0rwsXLkSHDh1QrVo1lClTBkDhNbdZs2ZYvHgxq40m91FNK3793e3VlN9//x3NmzdH1apV0axZMwBAdHQ0Pn36xKvBJSLChRh0ERER4UVZ+UpZ+KYA2dvbq/xSZW5uzjzkyT4kFkWdErHqIjS19NixY+jfvz+ysrJgZmamUF5YtvxqUZYvX47+/fvjyJEjmDlzJhPMOHDgAO/L1Zw5c1CzZk08ffoUnp6ezMuZtrY2r8CxUH9SGjRogLS0NJWDLtK0eCJCaGio3AOa9AUgNDSUdxvqTruRYmFhgfDwcKSmpjJipNWrV1e57UJo0aIFHjx4gDVr1jA+e/bsiVGjRjEv/FxoIsLbo0cPHDlyRCXxUln69u2LqVOnYv/+/ZBIJCgoKEBMTAwmT57Me9y2a9cOy5cvx4YNGwAUHudZWVmYPXs2OnXqpLB+cb24AoUBzs2bN8uVAffx8eG9bgBggmGygQwASElJQevWrfHs2TNee1UpV64cAGHTWISKemvywiyLkOmDFSpUQEJCAtNvKREREahevTqnL0AxGEJEePnyJXbs2MErsgkAQ4cORXx8PI4fPy4X4Bw/fjx+/fVX7Nmzh1m36PQcLiQSiULQpXv37swx0717d8H3oI4dO2LatGm4ffs26tatqzC9gk/A18PDQ2W/0kGJChUqoHHjxgpTI7lYtmwZc79etmyZWv2Mj49Hbm4ugMLzl8uWa7mOjg5GjhzJnNPqoqenh71792Lu3LlITEyEoaEhatWqpXBMcrVdyGCLUJ+a9NXc3BxXrlzB2bNnGZ+1a9dmDYYWRch9tFy5csjNzcWgQYNgbW2t0v78ke3VFCcnJyQlJWH16tVMe729vTFmzBiVpuSJiBRFQkXvpCIiIiIyaGlpKX3gIhU0FE6dOoWVK1ciNDRUrZv17t270a9fP9bv/P39sWjRIpW3pQ5du3aFoaEhdu/ezQQH8vPz0adPH3z+/BmnTp1itatSpQo6deqE4OBgtauFcJGTkwNtbW3OB+awsDD06dNH4QXy27dv2LNnD+sLc35+PmJiYlCrVi2F0SNl/qQcPnwYv/32G/z9/Vm1Triq5GgyapWfn49t27YhMjKSdfS9uEagNBmtLQ5Kly6N0NBQhZev8PBwjBo1Cs+fP+e0lWbItG7dmvWFjksr5du3bxg9ejS2bduG/Px86OjoID8/H15eXti2bRvnKOazZ8/Qvn17EBFSU1NRr149pKamokSJErh06ZKCJkJgYCD8/f1hZGSEOXPm8F5fZs+ezfndjRs30L59exgaGsLNzQ0AEBcXhy9fvuDMmTNwdXXltO3YsSMkEgmOHj3KjEzfu3cPrVq1Qu/evZVmP6nL9u3bUaJECaZi0pQpU7BhwwY4OTlh9+7dvNdE2f2lqq++fftCX18f27dv512Xr6qKs7MzqlSpgsDAQCaLTha2wNamTZswZ84cLFmyBL6+vti0aRMePnzIVH/p27cvp7+iGVZSrZJWrVph+vTpvEF7Y2NjnD59WqHCS3R0NDp06CA4y+Z7wZWpBvDrYQGF2RiHDx+Gubk5o2Vz8+ZNfPz4ET169JD7ndiys3JycvDt2ze5ZX+3Zpoy3N3dMWHCBI00iYRgbm6OCxcuKGRr3bx5E+7u7qwDMZryI/qqyX3UwsIC8fHxCufr9+Tvuu+LiHxPxKCLiIgILxcvXlR5Xb50/7dv36J37964dOkSjIyMFF7QuUZcLSwssHv3boWRzkmTJmH37t14+fKlyu1Th+TkZDRv3hwWFhasqaVFy5BKMTY2xu3bt+Ho6Phd2sWGqsK0RTEwMMC9e/cEPzyxvThIJBKVgnBCGTNmDLZt24bOnTuzvghyjWITEQ4cOMAp5Fx0mlrLli1x+PBhWFhYoGXLlpztkUgkvA98qkw1Y8PAwABJSUmoUqWK3PKUlBQ4Ozvjy5cvnLZ8v6dEIsGjR484vweAjIwM3LlzB1lZWXBxceEsDyxLXl4e9u7di8TERGRlZcHV1VWlksaa0KxZM1SqVAkbN25kAid5eXkYOnQoHj16hEuXLnHafvnyBW3atEGZMmWwZ88e3L17F61bt0b//v2/SxCtatWqWLduHVq1aoWrV6+idevWWL58OY4fPw4dHR3eaZLp6enIy8v7W0W9gcJrWWJiotrZYDt37sScOXPw8OFDAIUBxMDAQPj6+n6PZgIAHBwccOLECdSqVUtueVJSEjp16lRsmUuyODo6Ii4uTkEoNTMzE66urkrPM6FMnToVf/75p1y2YH5+PkaNGgUzMzPWgYjs7GxMmTIF+/btw/v37xW+57tWC72/5ObmwtDQEAkJCZz3Sy727duH6dOnY+LEiayB46IB/eIKkqsz2FJcPtXp68qVKzF8+HAYGBgonSbHJ0Qu9D4KFAZqnZ2dVcqk/Ce0Vx2SkpJQs2ZNaGlpyQkHs8E1qCQiwoUYdBEREflbaNOmDTIyMuDr64uSJUsq3DS5RlxPnDiB/v374/jx48wo5tixY3Hw4EGcP3/+uynXA8CLFy/kUktr166tNLW0Z8+e6Nu3L3r37q22P2VZRVwPt1paWnj9+rXcHGugsHJCy5YtOQNa9erVw++//65QrUVVnjx5wvs91+i9JqNWJUqUQFhYGOu0FT7Gjx+P9evXo2XLlqzHnxC9DmUom2rGN7WjQYMGaNCggcKD6tixYxEXF4fY2Nhib69QLl26hMaNGzOBDyl5eXm4cuUKb/q4Ji+uhoaGiI+PV7gGJCcno169esjOzuZtd2ZmJtzd3VG5cmVcunQJ3t7e3y1zzsjICPfv34eDgwOmTp2Kly9fIiwsDHfv3oW7uzvevn3LaduiRQv4+PgoXCP/+OMPVp2J4poS2qpVK0yZMgUdOnRQeXuyqFP9RVM2bNiA/fv3Y8eOHUwlt1evXmHQoEHo2bMnfv31V2bd4npZ1tLSwqtXrxT69/r1a5QtW1Yhm6S4sLGxweXLl1G1alW55SkpKWjcuDFrUGX06NGIiorC3LlzMXDgQKxZswbPnz/H+vXrERISgv79+3P64+rnixcvULFiRd4AsKOjIw4fPow6deqo1Ud1A/qyQXJ3d3feKU189xd1BluKy6c6fa1QoQJu3LgBa2trjYLrQu+jgHqZlP+E9qqD7LEufR5je03+XoNKIv9uRE0XERERXoor8n/lyhVcvXpV7Yevzp07Y+3atejWrRvOnj2LzZs3Izw8HBcuXFDIAihuSpcurVR4ryidO3eGv78/kpOTWafc8M3VP3z4sNzfubm5iI+Px/bt2xEYGKiwvlQPQyKRyAn4AYWBjfT0dN4Xpnnz5mHy5MmYO3cu68OTspRzded0Sxk/fjwzalWzZk219AL09PQE6bDs2LEDhw4d+u4PbbL4+fnBx8dH0FQzTUR4g4KCMHnyZAWfX758waJFizBr1ixWO3WzgaRoUtL48ePHrN9//fpVaXaCmZkZMjIyFIIuT58+ZZ2KUjQYoaWlhb1796Jt27bo1asXAgICmHWKe7qFiYkJ3r9/DwcHB5w5c4Z52TcwMOB9aQXU15mwsLAQPCVU9ho/duxY+Pn54dWrV2pNH5RiZGSk9LjXRDS9qB5QamoqHBwc4ODgAKAwY0tfXx9v376VC7rIao6wlamWwrUPjx49yvz/9OnTctOs8vPzERkZqTR7MCgoiPd7rnMUKAxm3r9/XyHocv/+fU7toGPHjiEsLAzu7u4YMmQIkyVWrlw57Ny5kzXoUhzlemfOnIkZM2Zgx44daulgqCteLqv5wSV2qwrq6HgUl091+iq7rlCBd0D4fRQANm/eDAsLC9y8eRM3b96U+66oDtI/ob3qkJ6ezgxeadJeERE2xEwXERERXoor8u/q6oq1a9eiYcOGgtqxdu1aTJo0CTY2NoiKivruN2C+qQkAe+UOQLO5+lzs2rULe/fuRXh4uNxyaSAmMDAQfn5+cg/FUmHaXr16QU9PT2lbZV8w1Jke9PDhQyxfvpwRAnRycsL48eNRsWJFThtNRq2WLFmCR48eYfXq1WoFaypUqIBTp04JyozKycnBqlWrOIMRXGKvmk41e/78OdauXSsn/KuKCK/Q6QBCs4G4Mq0ePHiAevXqsWZeSF9ce/Toge3bt7O+uJ49exYpKSmc/Rw3bhwOHz6MxYsXM8LPMTEx8Pf3R69evbB8+XKFdrIdM9Lr2fecGte/f3/cv38fLi4u2L17NzIyMmBtbY2jR49ixowZuHPnDqetujoTmkwJ5bvGA8r30evXrzF58mQmi63odoraDBkyBCtXroSpqSmGDBnC29aixx9bIJoLPm0gdZFeN9n2k3S615IlS9ClSxfObRT9LXNzc5Geng4dHR1UrFiRV0B60qRJCAsLw4wZMxgto2vXriEkJAQDBw5kzc4xMTFBcnIyHBwcUKZMGRw6dAhubm5IT09HrVq1mAppskgDR0+ePEGZMmVYhc+DgoLQoEED3n6mpaUhNzcX5cqVUwjsKxPKVhdNpjT9bD6rVauG48ePKxWoZkPofVQoP2N7f/31VwQEBPyt2jUi/27ETBcRERFeiivyHxISAj8/P8yfP5911FR2ZJkr5dvGxoYJ3kj5HvoLQKG4XVFkb/ZcL2VCqpQoo2HDhhg+fLjCcumLRPny5RnhTHXQtCLA6dOn0a1bNzg7OzMj8TExMahRowaOHTuGtm3bstppMmp1+fJlREVF4dSpU6hRo4bCccSVjTFnzhwEBgZiy5YtauuM+Pr64syZM/jll1/g5uam8kNf+/btcePGDcFBF3t7e94qRVxIX4qLkpiYyDvarG42kCYljaWikRKJRGHajOyLKx+LFy9mKoLl5eUxtiNHjkRISIjC+j+iAoaUNWvW4LfffsPTp09x8OBBZjrVzZs3OYXCpTRv3hwLFixQ0JlYsGCBgnAsIKyU9qhRoxAUFKTx6O7gwYORkZGBgIAAVu2FosgGUtSd4lccgRRpNbqi58Wff/4JHR0d1own6TW+QoUKiIuLQ4kSJdT2y5Zh8+nTJwwePBgeHh68tosXL0apUqWwZMkSRtPMzs4O/v7+8PPzY7VxdHREeno6HBwcUK1aNezbtw9ubm44duwYLCwsWG2Ko1yvpuKwycnJyMjIUJiqxZUxqqurCwcHB7WCpppm8wrxyYY6fdXV1UVOTo5gX0Lvo0L5Gdt78OBBBAQEFOt2Rf7biJkuIiIifwuyo4OysI2a8gmXyqJsrrQmfPz4Ue5v6VSfgIAAzJ8/X7AOirp8+fIF06dPx6lTpzhH/ePi4lBQUKAw4njt2jVoa2szFS6KGxcXF7Rv317hBXfatGk4c+YM5yimJqNW6o6GS/ny5Qs8PDwQExOD8uXLKzy08Y24mpub4+TJk6xTPIoiO/Xg7du3CAoKwpAhQ9Seaubo6IgWLVogNDRULpjx7t07uLm5sc5/l5YH/vjxo4KGTH5+PrKysjBixAisWbOG1ae62UDS32L79u3o3bu3Qknj8uXLY9iwYbwvpZq8uErJzs5mRFsrVqyo8lSunJwcJCUlsWYv8f02fzdCRb3VwczMDAkJCRoLgJuamiI6OhrOzs4at0kdhGoDdezYEV27dsWoUaPkloeGhuLo0aNKp/IVN7dv30bXrl3x+PFjldZXdTrcsmXLoK2tjXHjxuHcuXPo2rUriAi5ublYunQpxo8fr2nTi5VHjx7Bw8MDt2/flssokl7T+AIcmzdvxqFDh1Se0lQc2bzq+pRFaF+Dg4Px4MEDbNq0SUFPSxlC76NSnj17hqNHj7IGibgGwn5ke4WgjmCwiIgqiEEXERERlQkLC+P9nq8ai7KUdyGjsz+CixcvYtKkSQpzmYuus3jxYrkpN/7+/swLExfSl2YpRIS//voLRkZG+OOPPzhfBN3c3DBlyhT88ssvcssPHTqE33//HdeuXeP0GR0djfXr1+PRo0fYv38/7O3tsWPHDlSoUIF1FF0WAwMD3L59W6GqyoMHD1C7dm3OkS0PDw9ERUXBysrqbxm1AoDevXsjKioKv/zyC+vUGb5RcycnJ+zZs0elagV808tkUTaFRUtLC5UqVYKFhQWOHj3KiIO+fv0apUuXZrXdvn07iAg+Pj5Yvny53JQdaRBEqg/Dxvbt2xEREaF2NlBgYCAmT56sMHXgn0xERAS8vb3x7t07he+Ka3pRcVbCECLqrQ6mpqZITEyUC7oIKXPt5OSEnTt3Kkyf4aKoLgsffIFRoaK2VlZWiImJUZjycP/+fTRp0oRVlFaWz58/4+LFi6wvn3zVWLi4fPkyunbtig8fPnCu8+XLFxARE1x88uQJDh8+DCcnJ7Rr104lP0+ePMHNmzdRqVIl1mOvuMSGgcLA14EDB/Dw4UP4+/vDysoKt27dQsmSJWFvb89q07VrV2hra2PTpk2oUKECrl+/jvfv38PPzw+LFy/mvZeqO6XpyZMncHBwgEQiESwOr8k0KqF99fDwQGRkJExMTFCrVi0Fn9/jPgoAkZGR6NatGxwdHXH//n3UrFkTjx8/BhHB1dWVcyDsR7VXKOoIBouIqII4vUhERERlio6G5ebmIjs7G3p6ejAyMuINuvwsQRVllCxZkldn4o8//sCQIUPQs2dP5qYcExOD1q1bY9u2bfDy8uK0XbZsmdwLiJaWFmxsbNCgQQPe1O7k5GS4uroqLHdxcUFycjKn3cGDBzFw4ED0798ft27dwtevXwEUZvkEBwcrHeW1sbFBQkKCQtAlISGBt2KJhYWF0hT64ubEiRM4ffq00kASG0uWLMHUqVMRGhqqVDy4uKaXSSQSREREYPLkyahbty6OHDmC+vXr89pIp+lUqFABTZo0UXs0sXfv3ti9ezdsbW3VygaaPXs28vLycO7cOTx8+BBeXl4wNTXFixcvYGZmJqc1xIY6L66aCK/KMnbsWHh6emLWrFkoWbIk73aE4uzszAQCnJ2dFUbQ1dGQESLqrSnBwcFYt24dgEIR59WrVzNlridOnMi6f5cvX45p06Zh/fr1KpWylp1+kpOTg7Vr18LJyYkJDsbGxuLu3bsKmShSNBW1/fr1KzM1TZbc3FyVBI47deqE7OxsfP78GVZWVnj37h2MjIxga2vL+1JWtCoZEeHly5fYsWMHOnbsyOu3e/fu6NmzJ0aMGIHMzEy4ublBT08P7969w9KlSzFy5Ehe+5ycHJQrV473Wqap2LCUpKQktGnTBubm5nj8+DGGDRsGKysrHDp0CBkZGZwDOVevXsX58+dRokQJaGlpQUtLC02bNsWCBQswbtw43japO6VJuh9yc3MRGBgoSMdDk2lUQvtqYWGBXr16CfYrlOnTp2Py5MkIDAyEqakpDh48CFtbW/Tv359XuP9HtVco6ggGi4iogpjpIiIiohGpqakYOXIk/P390b59e871hArT/iiKjkxLH4pDQkKQl5eHy5cvs9pVr14dw4cPV0hJXbp0KTZu3MhkvxQn1tbWOH78uEIWw5UrV9C5c2fOUVMXFxdMnDgR3t7eciPd8fHx6NixI169esXrNygoCMuWLcO0adPkhEx///13TJo06bvMh65QoQLvgz7XNAKpjoEq2SpFefv2LXr37o1Lly7ByMhIIRjBV/pZKLIj99OnT8eKFSuwYcMGtG3bljPTRcqtW7egq6uLWrVqAQDCw8OxdetWODk5Yc6cOZzCykKzgZ48eYIOHTogIyMDX79+xYMHD+Do6Ijx48fj69evCA0N5WyrshfXor+nrPDq4MGDeY8FvpRzMzMzxMfH8wo+a0pxjKDLkp2dzRqYEnJMF4Ut00VImWtLS0tkZ2cjLy9P7XNl6NChsLOzw9y5c+WWz549G0+fPsWWLVsUbDQVtW3ZsiVq1qyJVatWyS0fPXo0kpKSEB0dzdled3d3VKlSBaGhoTA3N0diYiJ0dXUxYMAAjB8/njcoWPSlXhpgb9WqFaZPn85afUtKiRIlcPHiRdSoUQObNm3CqlWrEB8fj4MHD2LWrFms95j8/HwEBwcjNDQUr1+/Zs7RgIAAlC9fHr6+vpz+NKFNmzZwdXXFwoUL5Y6xK1euwMvLi3MalaWlJW7duoUKFSqgYsWK2LRpE1q2bImHDx+iVq1aSsvBC8Xc3BwJCQl/q3jqj+ir0PsoUHitSEhIQMWKFWFpaYnLly+jRo0aSExMRPfu3VWeGvd3tbc4KDrlS0RECGKmi4iIiEZUrlwZISEhGDBgAFNlhQ2hwrQ/CraRaaBQ1Jbt4V/Ko0eP0LVrV4Xl3bp1w4wZMxSWK5t2IAvXy1W7du0wffp0hIeHMyO9mZmZmDFjBqeYLQCkpKSwBrvMzc2RmZmptD0BAQEwNTXFkiVLMH36dACFI/Jz5sz5bqNAEyZMkPtbqrUTEREBf39/TrslS5ZgypQpCA0NVWkEXpZ+/frh+fPnCA4OZg1GcDFu3DhUqlRJYV+sXr0aaWlpCtV1ZJH1sWDBAtSoUQPDhg1TKroKAL/++n/snXdUFNnz9p8h5xxVoiISREHXnBOiKwquCRUxY0BFQd1dQTFgWCPq1wQrYnYNuGtEUQyogEQTCohiQMwBUEn3/YOX/jHMTDPMDAzo/ZwzR7ndt6t6Uk/XrXpqKhYuXIiWLVvi8ePHGDFiBNzd3fHPP/+gsLBQoF1Rs4Fmz56Ntm3bIjU1lUtTw83NDZMnT2ad6+vri0GDBjE3rrdu3eK6ca1K5UBKeHh4jfyszG+//YaYmJhaDbpUDqSI2l4dKA/6jR8/HmfPnuW7vba+O0Vpc101W68m/PPPP7h9+zbP+JgxY9C2bVu+37viitouX74cffr0QWpqKqPTFR0djYSEBERFRbHOTUlJwY4dOyAjIwNZWVl8//4dlpaWWLNmDcaNG8cadBFHsLiwsJAJykRFRcHd3R0yMjLo0KGDwODeihUrsGfPHqxZs4brM2lvb4+NGzcKHXR59uwZAMDExESo/RMSErBjxw6e8caNG7MG9e3t7ZGamgoLCwu0b98ea9asgYKCAnbu3Cm07tDt27e5SnzbtGlT7ZwhQ4YgMjJSZB0PUWyKe66vX79msm+tra1Zs0wrEPU6CpR35asI/BobGyMrKwt2dnYAwLdcU9r+ikNYWBg2bNiAjIwMAOW/d+fMmYNJkybVmk3KDwyhUCgUMUlOTibq6uqs+3z8+JHr8ebNGxIVFUXat29PLl68WEeeCs+TJ0+4Hjk5OeTr16/VzmvatCnZvn07z/i2bdtIs2bNeMY5HA6RkZEhHA6H+b+ghyCeP39OLC0tiaamJunRowfp0aMH0dLSItbW1iQnJ0fgPAsLC3LhwgVCCCFqamokKyuLEELInj17iI2NTbXnWpnPnz+Tz58/C7Wvubk5sbCwEPgQhS1bthAvLy+B27W0tIiCggKRkZEhampqRFtbm+vBhrKyMklJSamxT40aNSK3b9/mGU9MTCSNGzdmncvhcEheXh7X2I0bN4ihoSHre4EQQjQ0NEhmZiYhhJBVq1aRfv36EUIIuX79OmnSpInAedbW1iQ1NZX12PzQ0dEh6enphBDu91F2djZRVlZmnaupqcnM1dTUJPfv3yeEEHLr1i1ibW3NOrdnz57kw4cPPOOfPn0iPXv2ZJ1bUFBABgwYQMaNG0fWrl1LNm3axPWoDV68eEEOHz5MNm/eXCN7Hh4epHPnziQhIYGoqqqSqKgosnfvXmJtbU1OnTolEd8qv26V7To5OZGJEycSFRUV8vbtW0IIISdPniR2dnYSsVsZQ0NDsnv3bp7x3bt3EwMDA6GPI8z3dGWSk5OJh4cHsbW1JW3atCHjx48njx49qnaenp4es5+VlRU5d+4cIYSQBw8eEBUVlRr5UBNatmxJNm3aRHJycoiGhga5ceMGIYSQ27dvE0NDQ75zmjZtylxnK7/WDx48IFpaWqz2iouLyaJFi4iGhgZzLdLQ0CB//vknKSoqYp2rr69PkpKSeOxGRUWxfhedO3eOHDt2jBBCSEZGBrG2tiYcDofo6emR6OhoVpvPnj0jXbp0IRwOh/l+53A4pHPnzuTZs2esc5ctW0a0tLTI0KFDSXBwsNCfU3Fsinqunz59ImPGjCFycnLM7wc5OTkyevRo8vHjR1abgqjuOkoIIYMHDyY7d+4khBAyb9480qxZM7J8+XLi5OREevfuXe/8FZWAgACiqqpKFi5cSE6ePElOnjxJFi5cSNTU1EhAQECt2KT82NCgC4VCEZqKC0/FIzIykmzbto3Y2dmR/v37i3TMmJgY4uTkJGFPpcf//vc/oqCgQLy9vUlERASJiIggU6dOJYqKinyDMZUDOydOnGCCNqmpqSQ1NZVs376dWFlZkRMnTrDazc/PJzt27CDTp08n8+bNI3v27Kn2B3FwcDCxtbUlt27dIurq6uTatWtk3759RF9fn4SEhIjzNLCyceNGrsdff/1FPDw8iI6ODlm5cqVIx8zKymIN/IWHh7M+2HB0dCQ3b96ssU+KiookIyODZzwjI4MoKirW+HiEEPLq1SsSExPD/H39+nXy7ds3rn3U1dWZm8E+ffqQjRs3EkIIefr0KVFSUhJ47FOnThFnZ2eSnZ1dI5+0tLTIvXv3CCHcN1bXrl2r9mZZnBtXfoEpQgjJy8sjcnJyrHNDQ0OJnJwcUVNTI2ZmZsTc3Jx5iBr4Y2P37t1EQUFBJHtGRkYkLi6OEFL+2j58+JAQUv593LlzZ4n45+3tTd68ecM19uHDBzJjxgzi6upKzp49y4wHBgaS5cuX8z2OjIwM39fk7du31QYLV65cSZSUlIiPjw/Zu3cv2bt3L5k5cyZRUVGp9nuhtLSULF26lDRq1IjIysoy78FFixaR0NBQ1rmi0rdvX7J//35CCCGTJk0i7dq1I/v27SPOzs6kXbt2rHPz8/PJokWLSMeOHUnTpk1rFHj+559/iLy8PJGRkSF9+vRhxoODgwVeh5WUlMiTJ08IIdyf0Xv37hFVVVVWe97e3sTAwIDnumRkZES8vb1Z506cOJEMGTKEFBUVETU1NfL48WPy9OlT4ujoSGbPns06tyrv3r0jZWVl1e7n7OxM2rdvzwRzCSEkPT2ddOzYkTg7O7POrfy5rPpge13EsckPYc51+PDhzHfmp0+fyKdPn8i5c+eItbU1GTFiRI1tElL9dbRin4rgfH5+Ppk6dSpp2bIlcXd3Z95j9clfUdHT0yMHDhzgGT9w4ADR1dWtFZuUHxsadKFQKEJTsTpROSvD0NCQjBo1irx8+VKkYz548KDaH311RdVVLbYHG8ePHyedO3cmOjo6REdHh3Tu3JlERkZWa/+XX34hp0+f5hk/ffp0rQSmysrKyPLly4mqqirzmiopKZFFixYJnOPo6Ejev39PCCGkdevWxNHRUeCjpoizarV69WpiZmYm0tzKrFy5kid74vz586RTp07k8uXL5O3bt8wPxoqHIOzs7MjmzZt5xkNCQmqcSSQIdXV1ngyFnj17Ek9PTxIREUHk5eWZwE9MTAzrcyRqNtDw4cPJ5MmTCSGEubH68uUL6dWrV7Wvpyg3rhU3fhwOh1y+fJn5OzU1lSQlJZHg4OBq3wuGhoZkxYoVpLS0lHU/SdGkSROyfPlykeypq6szgTBTU1Ny/fp1Qgghjx8/rjaTiJDy4Mn58+fJ3r17yZ49e7gekmDatGlMwEZQIOzFixesAb8KDh8+TDp16sS85zp16kQOHz5c7bygoCBiaWlJ9u3bR5SVlZnPxKFDh0iHDh2EOo+vX78K/dkmhJCEhARy6dIlQkh5oM/Z2Zmoq6sTJycnkpyczDp35MiRxNjYmMyfP59s2LCBJxBdHbm5uSQpKYnr/RQXF0cePHjAd38nJyeyd+9eQgh30CUoKIh06dKF1ZaGhgY5c+YMz/jp06eJhoYG69yPHz+SPn36EC0tLSIrK0tMTEyIvLw86datG8nPz2edW0FOTg5rxmZVlJSUmOyayty+fVuoz4soSMpmTc5VRUWFXLt2jWf86tWrImdaSeo6yo+G5q+mpibfjLeHDx8STU3NWrFJ+bGhmi4UCkVoKndmqfi/sC1y2YRpW7duLTEfxWHDhg1cf7958waFhYXQ0tICUK6TIkxnCjc3N5G689y5c4evgJ+FhQVrFyIA2Lt3L9P6+ebNmzAzM8OGDRtgaWmJwYMH853D4XDw559/wt/fH5mZmcjPz4etrS1rt5nBgwdDUVGR+b8kheVcXFzw+++/swqgVm0xSwjBq1ev8ObNG/zvf/8T24fg4GAMHz6cec0BMB0ZKjQfKttm6zwzd+5czJw5E2/evEGvXr0AlOtFrF27Fps2bRLb1wofqrJx40aMHj0akZGR+PPPP9GsWTMAwNGjRxnBY36Iqsexbt06ODs7w9bWFt++fYOHhwcyMjKgp6eHgwcPss4NDg7Gly9fAJTrTnh6emLatGmwsrISqJ1UobfE4XCY57UyysrKPMKoVSkqKsKIESOE/v4Sl8LCQowcOVIke9bW1nj48CHMzc3RqlUrpjPQ9u3bYWxszDr3v//+w+jRo5Gfnw8NDQ2u15fD4bB2nBOWffv2QU9PD3p6euBwOAgNDeX6DiktLcXVq1fRokWLao81fPhwDB8+vMY+REREYOfOnejduze8vb2Z8VatWrFqjRUWFmL+/Pk4cuQI3/bQbHo5bdu2Zf5vYGCAc+fOCe3v2bNncfr0aXTu3FnoOZUxMjKCkZERnj9/DgBo0qQJ2rVrJ3D/wMBAjBs3Di9evEBZWRmOHz+Ohw8fIiIiAqdOnWK1paioyFcHy8LCQqAodwWampq4cOECYmNjkZqaivz8fDg5OaFPnz6s80pKShAUFISQkBDk5+cDKNcY8vHxweLFi3kEmitjYmLCdF6qTGlpKRo1asRqtzKkBuKp4tgU9Vx1dXW5unVVoKmpydrtEJDMdbSm+jXS9remjB07Ftu2beNpib5z506MHj26VmxSfnCkGPChUCgNkNDQUGJnZ0cUFBSIgoICsbOzI7t27ap2XlXtkopHx44dBa7OSZP9+/eTzp0786QLd+3alezbt69WbDo6OpKxY8eS79+/M2Pfv38nY8eOZc0c+d///kf09PTI8uXLiZKSErOKuXv3btKjRw+B88aPH89XhyU/P5+MHz9ejDMRDWFWrZYsWcL1WLp0Kdm2bZvE3kP8tC1iYmJYH2z873//I40bN2be75aWlhLLMBDkryC+fv1abcmZqBQXF5O9e/cSf39/Mm3aNLJr1y5SWFjIOqesrIw8ffq0xhocT548IdnZ2YTD4ZCEhASuEr2XL1+SkpKSao8xZ84csmLFihrZFQd/f3+RS+f27t3LaJ3cvn2b6OnpERkZGaKkpEQOHTrEOtfKyorMnj2bFBQUiGRbGNTU1EiTJk2Iubk54XA4xMTEhKsso3nz5qRfv37k1q1bteaDqOUz06dPJzY2NuTo0aNEWVmZ/P3332TZsmWkSZMm1X7PP378mO9K+KNHj6ot0TM3N2f0i2pKaWkpCQoK4tJY0dTUJEuXLmXNpLp69Srp06cP0dfXJ8rKyqRz587k/Pnz1doLCgoio0aN4ipj/PbtGxk9ejRZsmQJ69w9e/bwlD8SUn5dY/seFKekKTIykrRr144kJCQwYwkJCaRDhw7VlukSItpvHHFsinquO3bsIH369CG5ubnMWG5uLunXrx/fUubKiHMdFVW/Rlr+isrMmTOJhoYGsbOzIxMnTiQTJ04k9vb2RENDg8ycOZP4+voyDwpFGGjLaAqFIjSBgYFYv349fHx8mPbEN2/exJYtW+Dr64ulS5cKnFu1q0JFi0wlJaVa9VlUmjZtiqNHj8LR0ZFrPDExEb/99htX9wkdHR08evQIenp60NbWZl0ZY2uZGh8fj0GDBoEQwnQqSktLA4fDwX///SdwJdPW1hbBwcEYMmQIV1vOu3fvokePHgI7CsjKyiI3N5ene8Dbt29hZGSEkpISgb4CgKWlJRISErg61gDlGUFOTk4C2zhWt2o1ZcoUVru1Cb/WucIyffp0LF26lOmg8vXrVxBCoKKigjdv3iAvLw8XLlyAra0ta3v1uvK3KoLeD+/evYOBgYHEu+SUlZVBSUkJ9+7dg5WVlUSPXR2zZs1CREQEWrVqBQcHB57V5Kqrm+JSWlqKX3/9FV+/fkXLli3FsldYWMi0cq6uW4+qqiru3LkjkfeHICq/B3v27Injx49Xu3LNj9LSUmzYsAFHjhzh2xqb7buzTZs28PX1xZgxY7j8Wbp0KS5cuCCw9bOpqSkiIiLQo0cPaGhoICkpCc2aNcPevXtx8OBBnDlzRqDN7t27Y8KECRg3bhzX+L59+xAaGoqYmBiBc/ft24eTJ09iz549UFFREbgfP37//XeEhYUhKCiIyZS5fv06lixZgsmTJ2PFihU1Oh4/qnZeunjxIhQVFdGqVSsAQGpqKoqKitC7d28cP35c4HFE/U7R1NTEoUOH4OLiwjV+5swZjBo1Cp8+fRJos3Lbcjm58oT+iv+rqqpy7Vv1PSXqbxxxbIp6ro6OjsjMzMT3799hamoKAMjJyYGioiLP92lSUhLfY4hC//798fHjR+zZswfW1tYAyjshjh8/HhoaGgIzvqTlr6j07NlTqP04HA4uXbpUy95QfgRoeRGFQhGabdu2YdeuXVxta11dXeHg4AAfHx/WoIuZmRmio6MRHR2N169fc5UqAWBtwywNcnNz+QYdSktLkZeXxzW2YcMGpoUnWxvg6mjXrh0eP36M/fv3MynxI0aMgIeHB88Pt8pkZ2fzBIeA8rTwgoICnvHPnz+DlGt64cuXL1yBr9LSUpw5c0aoNo5Pnjzh+6P5+/fvTNo7P4YMGcL1d0UArkePHkKVIJSWliIyMpJJbbazs4OrqytkZWWrnVub7Nu3D35+fsyN8ODBg+Hu7g5vb2/Iy8ujT58+kJeXx9u3b7F+/XpMmzatVvyQkZFhDfwJutERtAbz/fv3assIXr58ievXr/P9bAsqxZORkYGVlRXevXsnVtDl/v37fG/SXV1dBc65c+cO85m5e/cu1zZJlsxVsHLlSpw/f565Sala5iMMRUVFyM7ORtOmTeHk5CTUHGdnZ9y+fbtWgy6VuXz5sshzg4KCEBoainnz5mHRokX4888/8eTJE0RGRiIwMJB1rqjlM+/fv2eeGw0NDeaGuEuXLtV+PpOTk/mWB3Xo0AEzZ87kGa8abM7MzIShoSHMzc15gnBsN5179uxBaGgo1/vbwcEBjRs3xvTp01mDLkVFRXw/oxU3wRVULQMZOnQo19/Ctowm/78EsyrPnz/nW2pSgTglTeJcg0X9jSOOTVHPtep1tKaIeh29cuUKbty4wXyXAeUlkJs3b0bXrl3rnb+iIs53GYXCDxp0oVAoQlNcXMxVx15BmzZtqs2KCAoKwtKlS9G2bVsYGxvXyo2NJOnduzemTp2K0NBQ5gYnMTER06ZN46lHr7zSWXXVs6aoqqrWONPDwsICKSkpMDMz4xo/d+4cbGxsePbX0tJiNDGaN2/Os53D4SAoKEigvX///Zf5//nz57l+PJeWliI6OpqvNk0FixcvZj0fNjIzMzFgwAC8ePGC+dG3cuVKmJiY4PTp02jatKnIxxaXqkGLpKQkRifo6NGjMDQ0RHJyMo4dO4bAwECJBF34fY5OnDjB9XdxcTGSk5OxZ88evq9rSEgIcyxR9DjCw8MxdepUKCgoQFdXlyegwKZ/tGrVKvj7+2Pbtm2wt7cXfKJ8ePz4Mdzc3HDnzh1wOBweDQa2zJy6/kG9bt06/P333/Dy8qrx3MLCQvj4+GDPnj0AgEePHsHS0hI+Pj5o3LgxFi5cKHDuwIED4e/vj/v37/PNsGELTAnL9+/fUVhYCKBcx4gNtoye/fv3Y9euXRg4cCCWLFmCUaNGoWnTpnBwcMCtW7dY30eDBw/Gf//9h6VLl0JVVRWBgYFwcnLCf//9h759+wqcZ2lpiezsbJiamqJFixY4cuQI2rVrh//++49L14kfHA6H0SOqzKdPn/i+98S96azg/fv3fD+PLVq0EJgNlJGRgQkTJuDGjRtc40SALhWbrpYwVASYOBwOevfuzWR/AOWfy+zsbEYrix8zZ87EsmXLsHv3bkZD7Pv371ixYgXfgFZlhL0Gr1q1Ch8/fuR6nUX9jSOOTVHPVdjr6MGDB1FQUMC1cCPOdVRU/Rpp+Uuh1BdoeRGFQhEaHx8fyMvL8/xw9vPzw9evX7F161aBc42NjbFmzRqMHTu2tt2UCG/evMG4ceNw7tw55kalpKQEzs7OCA8PFyoT5Nu3bzyr7xoaGqxzMjIycPnyZb6rkYJWe0NDQ7FkyRKsW7cOEydORGhoKLKysrBy5UqEhoZi5MiRXPtfuXIFhBD06tULx44dg46ODrNNQUEBZmZmrD+eKsRAK9/oViAvLw9zc3OsW7cOv/76q8BjiLpqNWDAABBCsH//fsbvd+/eYcyYMZCRkcHp06dZ51eHOOU6VeeqqKgwZSDDhw+HnZ0dFi9ejGfPnsHa2pq5Ua0rfw8cOIDDhw/j5MmTXOMVAbKnT5+iSZMmXK+BgoICzM3NsXTpUrRv357vcU1MTODt7Y3ff/+9xkKxldPyFRQUoKyszLWdraRk0KBBkJWVRWhoKCwsLBAfH493795h3rx5WLt2Leuqa11jZGSEa9euiZTRM3v2bMTGxmLjxo3o378/0tLSYGlpiZMnT2LJkiVITk4WOJft9WATga4JHA4HCQkJaNu2LWtKfnVp+Kqqqnjw4AFMTU1hbGyM06dPM2WKjo6OrCUlz58/R5MmTfhuu3XrFjp06MB324YNGyArK4tZs2bh4sWLTHlncXEx1q9fj9mzZwu0OWjQICgrK+PgwYPMZ6a0tBQjRoxAQUEBzp49K3CuOLRv3x7t27dngqUV+Pj4ICEhAbdu3eKZ07lzZ8jJyWHhwoV8Fz0qyoYkRUVwNygoCPPmzeMK5FZ8pwwdOlRgJoebmxuio6MFljRVhq28iQ0NDQ2kpKRwfXeK8xtHVJu1fa78bIpzHT158iSCg4OxdetWJkB1+/Zt+Pj4YMGCBWIHFyXtL4VSX6BBFwqFwkrllcuSkhKEh4fD1NSU+REbFxeHnJwceHp6snYM0dXVRXx8fINbkXj06BEePHgADoeDFi1a8M0MqUxBQQEWLFggUjeMXbt2Ydq0adDT04ORkRFPxgBbyvn+/fuxZMkSZGVlAQAaNWqEoKAgTJw4UeCcp0+fwsTEROQOLhYWFkhISKhWV6Iq/FatHj58KNSqlaqqKm7duoWWLVtyjaempqJz585M9wdRGTBgAMLCwqrtCsOPqgEQBwcHTJo0CW5ubrC3t8e5c+fQsWNHJCYmYuDAgXj16pVYvtaUx48fw8HBQeBzJKoehzif7YrsDUGwrSDr6enh0qVLcHBwgKamJuLj42FtbY1Lly5h3rx5rMGIumblypXIzc3luVEWBjMzMxw+fBgdOnTgeo9lZmbCyckJnz9/rgWPy/UWTExMeG7QCSF49uwZU5LC4XBw//592NjYCNR5EgZra2tERESgffv26NKlC3799VcsXLgQhw8fho+PD16/fi1wrq2tLa5fv84VQAaA2NhYDBw4EB8/fhTKh6dPnyIxMRHNmjVjdLUEcf/+fXTr1g1aWlpMgO/atWv4/PkzLl26xJq5lZCQgLKyMp5AZlxcHGRlZflmW1Rw5coVDBw4EKamply6Izk5OTh79izfYKOqqioSExOFKt8EACcnJ0RHR0NbW5unLKoq1ZVCjRgxosbabePHjxd6X1GzcvgFrH18fBAREQETExO+v3EqZ4qJovvEz2Ztnys/m+JcR8XRr5GGvxRKfYGWF1EoFFaq3rhUtAWsuLmvaBV679491uNMmjQJBw4cQEBAQO04Wks0b96cWZ0WpiRq/vz5uHz5MrZt24axY8di69atePHiBXbs2IFVq1axzl2+fDlWrFiBBQsW1NjP0aNHY/To0SgsLER+fr5QmThmZmb4+PEj4uPj+WbWVNdOtrKYcE2YNWsWmjZtilu3bvGsWs2aNYt11UpRUZFvSn9+fj5r/buwgo5swpk1JTAwEB4eHvD19UXv3r2ZG6SoqCi+GjyVycvLg5+fH6OBVHV9pKYZCl+/fkVISAgaN24scB9RS24mTpyIf/75h7XMRRDilOOVlpYyWkp6enp4+fIlrK2tYWZmhocPH4p83NogPj4ely5dwqlTp2BnZ8dT5sO2gv3mzRu+n+eCgoJaLdO0sLDg+5l5//49LCwsmPegjo4OE/h58uQJz/eIsFSs+Ldv3x4+Pj4YM2YMwsLCkJOTA19fX9a5HTp0QL9+/XD58mXmPXH16lUMGjQIS5Ys4dq3svD5hAkTsGnTJmaOmZkZT5mmIGxtbZGWloYtW7YgNTUVysrK8PT0xMyZM3mCP1WZMWMG5s+fzxN0efHiBVavXo24uDiBc7t3746HDx9i27ZtTKagu7s7pk+fLjBD0dbWVqCgOj8GDx7MlLqIk7kg6udb2OBCbGwsvn//zvgqLnfv3mXKiav+xqms/STJz500zlXU6yggnn6NqIjjL4VSX6CZLhQKpU6YPXs2IiIi4ODgUCfdQiRBREQE/vrrL2RkZAAoD8D4+/uzlkiJ0w2DX1ptbfLff/9h9OjRyM/Ph4aGBk9mjTCrVAUFBbhy5QpfIVNBGgzirFp5enoiKSkJYWFhTDenuLg4TJ48GW3atEF4eDjfeTIyMnj16hXPDeTLly/RtGlTfP36tbpTrRZ+K3SvXr1Cbm4uWrVqxWQUxcfHQ0NDg3XV2cXFBTk5OZg5cybfcoDBgwcLnFu1g1aFYLKKigr27dvHquPx/Plz/Pvvv3xfT0GfUXE782RlZWH37t3IysrCpk2bYGBggLNnz8LU1BR2dnYC53Xt2hXz5s3DkCFD4OHhgQ8fPmDRokXYuXMnEhMTeQRypUl1q9lsN17dunXDsGHD4OPjA3V1daSlpcHCwgI+Pj7IyMgQ2C2kgitXrmDt2rXMDbqtrS38/f2rLb+SkZFBXl4e9PX1ucafPn0KW1tbRqR7ypQpiIiIgLGxMXJycnhK1CojqKMZP27duoUbN27AysoKgwYNYt23rKwMv/32G96/f4/z58/jxo0bcHV1xfLly3lKhNTU1JgSLVlZWbx69YrnHGubyj5UJjs7Gw4ODnxvMCvz7ds3pKWl8Q2WV3y+K2dA3b59G4sWLUJwcDDfz2h1Za+iIk5HKmEQ55opTinp8+fP0ahRoxpniYpjU9Rz5WdT1OtoTVi1ahW8vb2r1UaqL/5SKLUNzXShUCh1QlpaGlq3bg2gbrqFiMv69esREBCAmTNncrXl9Pb2xtu3bwWuvIrTDWPYsGGIioqCt7d3tf7VJP1bTU0NdnZ2+OOPP7i6TsybNw8TJkxAcHBwjduWAuVZUAMGDEBhYSEKCgqgo6ODt2/fQkVFBQYGBgKDLuKsWoWEhGDcuHHo2LEjl9aOq6srNm3axHd/QHSR2JowZswYnpsXIyMjGBkZcY0Jav1dmevXr+PatWvMZ6YmbNiwgev9UNEdqn379qylQ9HR0XB1dYWlpSXS09Nhb2+PJ0+egBDC2i1HnM48V65cgYuLCzp37oyrV69ixYoVMDAwQGpqKsLCwnD06FGBcxctWsTc+C9duhS//vorunbtCl1dXRw6dIjVbl0jjjBpcHAwXFxccP/+fZSUlGDTpk24f/8+bty4gStXrrDO3bdvH8aPHw93d3fm8xgbG4vevXsjPDwcHh4ePHMqSko5HA4CAgK4vhtKS0sRFxfH9b7cuXMn3N3dkZmZiVmzZmHy5MlM5khNuHr1Kjp16sSULHTo0AEdOnRASUkJrl69im7dugmcKyMjg0OHDmHgwIHo1asX0tLSsHLlSr5CpB07dsSQIUPQpk0bEEIwa9YsHi2hCti66l29epX1fNj8VVRURF5eHs8NdG5uLpfoLD/OnTsHT09PvHv3jicDrrJOT4VgegWEEB6NEEFCuvwQtvNRZcTpSCUM0lo3trW1rdMFEkCy51rT66goBAcHY/jw4TUOuvCjLvylUGobmulCoVAofLCwsEBQUBBPic2ePXuwZMkSgaU1Dg4O2Lx5M7p3744+ffqgdevWWLt2LUJCQrBmzRrWVsorV67E+vXrMXDgQL6rkZWDGEFBQfD394eKigprpyGgvBNCdHQ0lJSUuG7SVFVVcefOHZF/OPbo0QPNmzfH9u3boampidTUVMjLy2PMmDGYPXs23N3d+c6TxKpVZmYms3JvY2ODZs2a8d1PXJHYCj5+/IiwsDAu4d8JEyawtj0VB1tbW+zfv7/aMiRJ0q5dO7i4uCAoKIhZbTQwMMDo0aPRv39/gUFDbW1tbNiwQaTOPB07dsSwYcMwd+5crhXO+Ph4uLu7s35e+PH+/XueTJ/6QklJCWJiYpCVlQUPDw+oq6vj5cuX0NDQ4AoG8uPx48dYuXIlUlNTkZ+fDycnJyxYsIAnW6wqNjY2mDJlCk+QeP369di1axfzfq5MhRjulStX0LFjR65AaMVnxs/Pj68o8Pjx4xESEiJS0EXYEsAK0tLSeI7x5csXjBo1CgMHDuR6v1bWZ8nLy8OGDRuQlZWF48ePw9nZWWDJRtVOYJXhl+VQ+X3HFsgYNWoUcnNzcfLkSeY75OPHjxgyZAgMDAxw5MgRgXOtrKzQr18/BAYGwtDQUOB+lb/rnzx5AhMTE54MpLKyMuTk5LCWAT169AgTJ04UuvNRZZo2bYqQkBAMHDgQ6urqSElJYcZu3bqFAwcOCJwrDJIUPq+LufXNprDXUVFoaP5SKLUOoVAoFAoPioqKJCMjg2f80aNHRFFRUeC89evXk02bNhFCCLlw4QJRUlIiioqKREZGhmzcuJHVprm5ucCHhYWFWOeTmZnJ47ebmxs5fPiwyMfU1NQk6enpzP/v379PCCHk1q1bxNraWuC8Dx8+EFdXV8LhcIiCggJRUFAgMjIyZMiQIeTjx48i+8NGjx49yPv370Wam5CQQHR0dEjjxo2Jm5sbcXNzI02aNCG6urokMTFRwp6Wc/78edKvXz+SnZ0t1P6pqalCPwShpqZGMjMzCSGEaGlpkbt37xJCCElJSSFmZmYC5xkaGpJHjx4JfW6VUVVVJY8fP2bsZ2VlEUIIyc7OZv2cEULI+PHjyefPn3nG8/Pzyfjx40Xyp7Z48uQJadGiBVFRUSGysrLMec6aNYtMnTpV4LyioiIyfvx45jmqKQoKCny/xzIyMqp9fr28vMinT59EsisKHA6HvH79mmf84cOHRF1dne/+MjIyhMPhMI/Kf1f8X0ZGRqBNc3Nz8vbtW5H8/fjxI9fjzZs3JCoqirRv355cvHiRde7z58+JpaUl0dTUJD169CA9evQgWlpaxNramuTk5LDOVVdXZz6nwiIjI0Py8vJ4xt++fcv6/BBCSKdOnUi3bt3ImTNnSHJyMklJSeF6sKGiokKePn1KCCHEyMiI+b7MysoiGhoaNToHflT+zqgpLi4u5OXLl3VqVxo27ezsqn1P1QYNzV8Kpbah5UUUCoXCh2bNmuHIkSP4448/uMYPHz4ssO1rcXExTp06he3btwMA+vTpg/T0dKG7YYgqTFvB69evGQFRa2trrhXjpk2bIi8vj2v/gQMHwt/fH/fv3+ebWcOm/QGUt4euWO01MDBATk4ObGxsoKmpiWfPngmcp6WlhZMnT4q0ajV06FC0a9eOR2x4zZo1SEhIwD///MN3nqgisQDg6+sLV1dX7Nq1i6tbw6RJkzBnzpxqywxEYcSIESgsLETTpk2hoqLC89pU1UJo3bo1VwtvtkwPQSvTqqqqjOaCsbExsrKyGE0VNhHO2bNnY/PmzSJ15tHS0kJubi6TkVRBcnIyq+gvUJ51tmrVKp6siq9fvyIiIoK1NKSumT17Ntq2bYvU1FSuzj5ubm6YPHmywHny8vI4duyYyALkJiYmiI6O5vlsXbx4kavUkB8VJVGZmZnIyspCt27doKyszGQ4SIqKjDgOhwMvLy+urJPS0lKkpaWhU6dOPPPE/b6syTFatmyJM2fOcD1n/LLc+vbtCwUFBcydOxeJiYkCj9e4cWOkpaVh//79jAjv+PHjMWrUKJ7PelV+++03xMTE1KhbmKDXLD8/v9rOQikpKTXqfFSZJk2aIDc3F6ampmjatCmioqLg5OSEhIQEiYnf8qOsrAyZmZl8y6Eqyr4kKZouLZtA9WVf/LStRL2O/oz+UiiSggZdKBQKhQ9BQUEYMWIErl69ymi6xMbGIjo6WmDqt7y8PE/Ke3XdMObOnYtly5ZBVVWVqz13VTgcDtatW8d325cvXzB9+nQcOnSIuaGWlZXFiBEjsHXrVubmoOpNQsXN3tKlS/naq67O39HREQkJCbCyskL37t0RGBiIt2/fYu/evaztUito1qxZjdODr169ytONBCgXnhX0/ADlN2/h4eFMN6CqP/guXbokcO7t27e5Ai4AICcnh/nz57O2dhWHmnaIqHzzmJycDD8/P/j7+3O1lF23bh3WrFkj8BgdOnTA9evXYWNjgwEDBmDevHm4c+cOjh8/zrRP5Yc4nXlGjhyJBQsW4J9//gGHw0FZWRliY2Ph5+cnsHvW58+fQQhhBIIr3zSWlpbizJkzQnXvqkuuXbuGGzdu8GgWmZub48WLF6xzhwwZgsjIyGo7+PBj3rx5mDVrFlJSUpjARWxsLMLDw6vVQnj//j2GDRuGy5cvg8PhICMjA5aWlpg4cSK0tbVZP281oeJ7iRACdXV1Ln0VBQUFdOjQgW9gStguQ5LgyZMnKC4uFmpfQ0NDobpnqaqqYsqUKaz7DBw4EKGhoVwt7Lds2YJhw4bh2rVr1Zah1lSfhx817XxUGXE6UgkDv0DSrVu34OHhgadPn7Jq3kiSurBZ9VwzMjIwYcIEkcq+RL2OikND85dCkTQ06EKhUCh8GDp0KOLj47F+/XpERkYCKM/GiI+PZ9XZqPhRWV176AqSk5OZH/NV23NXhm1ledKkSUhOTsapU6e4brJnz56NqVOnChQVFbW1awXBwcGMIO6KFSvg6emJadOmwcrKijXLQJxVK0Fiu/Ly8lzdOqoye/ZshIeHY+DAgbC3t6/RSr2GhgZycnJ4VnqfPXsmknaFMNS01WrlG9Bhw4YhJCQEAwYMYMYcHBxgYmKCgIAAgS1g169fz3SOCgoKQn5+PpPZxdaBSEtLS6B+T3UEBwdjxowZMDExQWlpKWxtbVFaWgoPDw8sWrRIoD0OhwMOh4PmzZvzbOdwONXqHNU1ZWVlfG8qnj9/Xu17yMrKCkuXLkVsbCzatGkDVVVVru2CBKsBYNq0aTAyMsK6deuYYLGNjQ0OHz7M2gELAObMmQN5eXkmg62CESNGYO7cuRK72anIqNHX18eSJUuYwECF4KqNjQ309PRYj7Fnzx7o6elh4MCBAID58+dj586dsLW1xcGDB2slQFM1wE4IQW5uLlatWiWSADY/rl69ytNZ7eDBg4iKioKSkhJiYmJ4hKsrvx8qrimEENy5c4dHn6dVq1bw8/PjsVv5u3T16tWYP3++SJ2PKl8HR4wYATMzM6E7UglD1QAHAHh7e6Nt27Y4ffo0385vkqDqMevCZtVz9fLygpycHE6dOlVjm6JeR8WhoflLoUgcadQ0USgUSn1GHB2FmTNnEg0NDdKmTRsyZcoU4uvry/WoDVRUVMi1a9d4xq9evUpUVFSEOsbXr18l7ZZA9PT0SFpaGs94WloaMTAwYJ37yy+/kKCgIJ7xxYsXEycnJ4HzdHV1yenTp2vuLCHEx8eHNGnShBw6dIjk5OSQnJwccvDgQdKkSRMye/ZskY4pDJmZmeTPP/8kI0eOZPQYzpw5w2itCEJJSYnR16nM/fv3iZKSUq34Ki5Pnz4lp0+fJocPH65WHyYmJoZcvnyZcDgccvz4cRITE8M8bty4QV68eFFHXgvP8OHDyeTJkwkh5VoHjx8/Jl++fCG9evUiXl5erHNrU+uJDUNDQ0azo7I+Q1ZWFlFVVZW4vT59+pBt27YRQsp1nwwNDUmTJk2IkpIS+d///sc6t3nz5iQ6OpoQQsiNGzeIsrIy2bFjBxk0aBBxc3MT2zd++hT8NGU4HA7p2LEjefDggdg2Bdk1NDQkK1asIKWlpUIfp6b6PBXnVvGo+rcwejmEEBIcHEzCwsJ4xsPCwsiqVauE9qcmqKio8NUxkiRVX5e6sFkVFRUVkd9nol5Ha0JV/Zr67i+FUtvQTBcKhUKpgjg6Cnfv3mXa6z569IhrW211VNHV1eWrL6CpqcnaIri0tBTBwcHYvn078vLy8OjRI1haWiIgIADm5uaYOHFirfgrzqpVQEAA3N3dkZWVhV69egEob3V88OBB1gwZBQUFkTsdrF27FhwOB56enigpKWF8nTZtmtAZTTVFnFbKNjY2WLlyJUJDQ5nnuaioCCtXruTKWODHx48fcfToUWRlZcHf3x86OjpISkqCoaEhq8aKOJ15gPJ6frbWs5Xp3r07gPKSKlNT03rZqagq69atg7OzM2xtbfHt2zd4eHggIyMDenp6OHjwIOtcSWiXiEJBQQHfVvLv37+vFT2O5ORkpqzu6NGjMDQ0RHJyMo4dO4bAwECB3bOA8qyzis93ZGQkfvvtN0yZMgWdO3dGjx49JO4rwPu6VLRmr04jRVyKioowYsQIvt2TBFHTluXiaGBVZseOHXw7FNnZ2TGlhfzIy8uDn58fUw5KqmR5sJWitG/fHpmZmWJ1tvn+/TsACHyf379/H40aNZKITVHPVZyyL1Gvo5V5/fo131LdCu26qvo10vaXQpE60o76UCgUSn3E09OTrF+/XtpuCMWOHTtInz59SG5uLjOWm5tL+vXrR7Zv3y5wXlBQELG0tCT79u0jysrKzMrdoUOHSIcOHfjOcXR0ZLoAtW7dmjg6Ogp8CELcVatTp06RTp06ERUVFaKrq0t69uxJYmJiWOesXbuWTJ8+nZSVlVV7/MqUlJSQK1eukPfv35OCggKSlpZG0tLSSEFBQY2OU1M6dOhA1q1bRwjhXlWNi4sjjRs3Zp0bFxdHDAwMiL6+Punduzfp3bs30dfXJwYGBiQuLk7gvNTUVKKvr0+aNWtG5OTkGJt//vknGTt2rMB5onbmIaT8+Q0NDSWjRo0ivXv3Jj179uR6sHH27FmuDK8tW7aQVq1akVGjRoncqao2KS4uJnv37iX+/v5k2rRpZNeuXaSwsFBix1dXVydZWVlEW1ubvHnzhhBS3oVKW1tb4IMNFxcXsmjRIkLI/2XnlJaWkmHDhpGhQ4dKzO8KlJWVmU43w4YNI0uWLCGEEJKTk0OUlZVZ5+rr65OkpCRCSPn3UkREBCGkPFtMElk54nTJkbTdOXPmkBUrVtS5L6KgqKjIN2M0KyuLtXtW//79ia2tLfnf//5HTpw4QSIjI7kebBw/fpzY2tqS3bt3k9u3bwvdvS0qKoq4uLgQLS0tJptHS0uLuLi4kAsXLtSKTXHONTo6mnTs2JFcvnyZvH37lnz69InrUR2iXEcJIeT27dvEzs6uxp3CpOUvhVJf4BDCpyCSQqFQfnKWL1+OdevWoXfv3jXWUagLHB0duVb4MzIy8P37dyZbICcnB4qKirCyskJSUhLfYzRr1gw7duxA7969oa6ujtTUVFhaWiI9PR0dO3bEhw8feOYEBQXB398fKioq1epmLF68mO/4f//9B3d3d3h4ePBdtRKkOVITDh48CFdXV+Z1c3Nzw+XLl6Gjo1NjsVclJSU8ePCAp8NObaKmpoY7d+7AwsKC67V58uQJWrRogW/fvrHOLygowP79+5Geng6gPPvFw8OD531cmT59+sDJyQlr1qzhsnnjxg14eHjgyZMnfOcNGTIE6urqCAsLg66uLjMvJiYGkydPRkZGhkCbM2fOZLR2+NX5b9iwQeDcli1bYvXq1RgwYADu3LmDtm3bYt68ebh8+TJatGhR49X9hk7Fa3bt2jWMHDkSioqKCA8PZ80EYtMOunv3Lnr37g0nJydcunQJrq6uuHfvHt6/f4/Y2Ngadc8RBgcHB0yaNAlubm6wt7fHuXPn0LFjRyQmJmLgwIF49eqVwLmjR49Geno6HB0dcfDgQeTk5EBXVxf//vsv/vjjD74dUWpCxXN76tQpoedI4hpR+XNY+bgRERFo1aoVHBwceL7L2PSXRGHJkiUIDAzkyaz59OkTvL29WTO1rKyssHjxYowZM4ZrfO/evVi8eDEeP37Md566ujquXbsmkjYOvwygis5uggRb9+zZg0mTJuG3336Ds7MzDA0NAZRnoURFReHo0aMICwvD2LFjJWazAlHPtcJm1c+3MDaFpep1FABatWqFpk2bYsGCBTA0NOSxL0g/SVr+Uij1BVpeRKFQKHwICwuDlpYWEhMTeVp/VhUrlAaSCEy8ePGCbzp0WVmZwE4dlQMpgoIq1TFo0CBERkYiODgYR48ehbKyMhwcHHDx4kWmdERcpk6divbt2zM3K1paWnBzcxPpWPb29nj8+HGdBl3EaaUMCNcZpSoJCQnYsWMHz3jjxo1Zb3jF6cxz6NAhHDlyhEv0V1iys7Nha2sLADh27BgGDRqE4OBgJCUliXS82iYjIwOXL1/mm5IfGBgoMTuVAyleXl4iH8fe3h6PHj3Cli1boK6ujvz8fLi7u2PGjBlc3XQkRWBgIDw8PODr64vevXszouBRUVGs4uUAsHXrVixatAjPnj3DsWPHmLbciYmJGDVqlNi+7dixA4aGhjxBwDdv3qCwsBBaWloAysvzVFRUYGBgUGvXiDt37jDPR9VgUm2U2oWFhSEqKgr79u1jvk9jYmLg6ekJIyMj1rmTJ0/GnDlzUFxczBVgnz9/PubNmydwnomJCV+RXGEQpRxvxYoV2LhxI2bMmMGzzcvLC126dMHSpUsFBl3EKQEU9VwlVQLGRtXrKAA8fvwYx44dq3EplbT8pVDqDdJLsqFQKJSGQVlZWY3LUhoCTk5OZO/evYQQ7jT2oKAg0qVLF2m6Rggh5MCBAyQ/P1+kuZIsBzh79ixp3bo1+e+//8jLly9rnBYtCvPmzSNdunQhubm5RF1dnWRkZJDr168TS0tLpuyCjUePHpEdO3aQZcuWkaCgIK6HICqXaFR+/qKiokiTJk0EztPS0iL37t3jmXft2rVqhZGNjY3Jw4cPqz0ffmhrazN2O3fuTHbs2EEIISQ7O7vacpS6ZufOnURWVpYYGhqSVq1akdatWzMPtlK8msDvPZ+YmMglWh0ZGUkGDx5Mfv/9d/L9+3fW4126dEngti1btojnrAByc3NJUlISl0hsXFycxIRp+XHx4kXy+++/k4kTJ5Lx48dzPdjYv38/6dy5M0lPT2fG0tPTSdeuXcm+ffsk4ltwcDD58OGDRI4lKu/fvyfDhg0j6urqZOfOncTPz4/Iy8uTP/74gxQXF7POLSsrI/PnzydKSkpMyY6Kigrr9xAhhJw/f57069ePZGdnS/BMBKOoqMj1OlYlPT291kTI6/pcawK/75TBgweTo0ePSskjdqRVBkihCAMtL6JQKBQBhIWFYcOGDUx5hJWVFebMmYNJkyZJ2TP+JCYm4sGDBwDKhQqrWx0+efIkxo0bh99//x1Lly5FUFAQHj58iIiICJw6dQp9+/blmaOtrS30aur79+9rfhKV0NDQQEpKikirVvzS8kWlcup45XMnEkyLrkpRURFmzJiB8PBwlJaWQk5OjmmlHB4eDllZWYFzd+3ahWnTpkFPTw9GRkY8LWUFlZtNmjQJ7969w5EjR6Cjo4O0tDTIyspiyJAh6NatGyNyWpURI0ZAU1MTO3fuhLq6OtLS0qCvr4/BgwfD1NSUtcxn3bp1ePz4MbZs2VLjVXpXV1cUFRWhc+fOWLZsGbKzs9G4cWNERUVh5syZPELW0sTMzAzTp08XKBwqCfi953/55RcsXLgQQ4cOxePHj2Frawt3d3ckJCRg4MCBAl9ToPyzfvHiRbRp04ZrfNOmTQgICKiXrVoLCwuRk5ODoqIirvEKcc+qBAUFYenSpWjbti3f8rYTJ04ItNW0aVMcPXqU53s2MTERv/32G2v2w7///st3nMPhQElJCc2aNavTzDph+OOPP7Bq1SrIycnh7Nmz6N27t9Bz8/Pz8eDBAygrK8PKyqpaIWZtbW0UFhaipKQEKioqPCVUVa8t//77L1xcXCAvLy/wua3A1dWVZ6xNmzbo3bs31qxZw3fOggULcPHiRa6sV3FtVlCTc01LS4O9vT1kZGR4WpZXRdB7vibw+055+/Ytxo0bh3bt2sHe3p7H38rnWh/8pVDqCzToQqFQKHwIDAzE+vXr4ePjw6S537x5E1u2bIGvry+WLl0qZQ//j9evX2PkyJGIiYnhSnPv2bMnDh06BH19fYFzr127hqVLlyI1NRX5+flwcnJCYGAg+vXrx3f/PXv2MP9/9+4dli9fDmdnZ67n6Pz58wgICICvr69Y5yXOD6iqcy0sLFhv6gVpCwDlnYTYkFRJFD9ycnJw9+5d5Ofnw9HREVZWVtXOEfUG/9OnT/jtt99w+/ZtfPnyBY0aNcKrV6/QsWNHnDlzRmCd/PPnz+Hs7AxCCDIyMtC2bVtkZGRAV1cX165dg4GBgUCb4mjt5OTkYPr06Xj27BlmzZrFdNvy9fVFaWkpQkJCanT+tYk4AURxbGhqaiIpKQlNmzbF6tWrcenSJZw/fx6xsbEYOXIknj17JvB4oaGh+OOPP3D16lW0aNECQHmQbOnSpTh16hS6du1aa+dSU968eQMvLy+cO3eO73ZBgVFjY2OsWbNGYNkIGyoqKrhy5Qp++eUXrvH4+Hj06NEDhYWFAufKyMgwmh+VqawD0qVLF0RGRrJ2oKsrNm/ejIULF2LIkCFITEyErKwsDhw4gFatWtWKvcrXGX5U1SKSkZHBq1evYGBgwNrVSVCQPCYmBr/++issLS3Rp08fLk2X6OhoPH78GKdPn0a3bt0kZrOCmpxrVZv83kPC2BQWftfg//77D2PHjuUbdK1qtz74S6HUF2jQhUKhUPigr6+PkJAQHj2AgwcPwsfHR+TWh7XBiBEj8PjxY0RERDAtge/fv49x48ahWbNm1bakFZWhQ4eiZ8+emDlzJtf4li1bcPHiRURGRop1fEkGXTZt2sS1vbi4GMnJyTh37hz8/f2xcOFCgcfKycmBiYkJXwHAZ8+eCd3qWBSKioqQnZ2Npk2bQk5OOBk2cW/wY2NjuYJwffr0qXZOSUkJDh8+zDVv9OjRUFZWZp03fvx41u2SEMNdtWoVvL29mYCkNJg4cSJ++eUXeHt715oNfp8XDQ0NJCYmwsrKCn379sWvv/6K2bNnIycnB9bW1vj69SvrMdesWYOQkBBcv34dhw8fRnBwMM6cOYPOnTvX2nmIwujRo/H06VNs3LgRPXr0wIkTJ5CXl8cIog8cOJDvPF1dXcTHx4skCjxo0CC8ePECoaGhcHJyAlCe5TJlyhQ0btyYNfshOjoaf/75J1asWIF27doBKA/WBAQEYNGiRdDU1GT0KcLCwmrsmyTp378/o/f022+/4evXr5g7dy7Cw8MRFBSE+fPnS9U/SfHkyRNs27YNt27dYjSsjIyM0LFjR3h7e8Pc3Fy6DgJ4+vQpTE1NweFw8PTpU9Z9BQna1gR+3ynm5ub49ddfERAQwASn6rO/FEq9QSpFTRQKhVLP0dTUJI8ePeIZf/jwIdHU1Kx7h1jQ0NAg8fHxPONxcXGsvsbHx5Nbt27xjN+6dYskJCRUa1dVVZVkZGTwjGdkZEi9Tauwc7ds2UK8vLxY95GRkSF5eXk842/fvmVtkSkOBQUFZMKECURWVparDfPMmTPJypUrWedOmDCBbNu2rUb2ioqKiKysLLlz506NfQ0ODiZhYWE842FhYWTVqlU1Pp6kqWilXNds2rSJeQQHBxM9PT0ybtw4snbtWq5tmzZtEniMoqIiYmlpSe7fv1+tvWvXrpFv375xjfXs2ZN4enqSiIgIIi8vz3xeY2JiiJmZmVDnMX/+fKKrq0u0tLTIzZs3hZpT1xgZGTHt0NXV1RmdoJMnT5LOnTsLnDd//nyydOlSkWy+fv2auLi4EA6HQxQUFIiCggKRkZEhLi4ufL8vKmNnZ0diY2N5xq9fv05sbW0JIYRcuHCBmJiYiOSbJOnTpw958eIFz/ipU6eIkZFRrdnNzMwkf/75Jxk5ciTzfJ45c4bcvXu31mxKi/p6rvyuo2pqaiQzM1NKHrFDNV0o9RnavYhCoVD4MHbsWGzbto2n/ebOnTsxevRoKXnFn7KyMp6yDACQl5fn6ZJSmRkzZmD+/Plo37491/iLFy+wevVqxMXFsdrV1dXFyZMnebpQnDx5kukeIi3MzMz4PidVcXFxwe+//86aUUH+f7p/VfLz86GkpCSWn4L4/fffkZqaipiYGPTv358Z79OnD5YsWcKamdOsWTMEBATg1q1baNmyJc/zwK+riry8PExNTUVK8d6xYwcOHDjAM25nZ4eRI0fWqo6JMBApJfRW7XSjpqaGK1eu8JSrsXVDk5eXr7Y9eAVdunThGdu4cSNGjx6NyMhI/Pnnn0zHkaNHj6JTp048+/MryWrcuDFUVFTQrVs3xMfHIz4+HoBkWiJLioKCAqaMTVtbG2/evEHz5s3RsmVLgRpGAPDt2zfs3LkTFy9erHH7ZX19fZw5cwaPHj1iWrO3aNECzZs3r9bfrKwsaGho8IxraGgwpY5WVlb1IqPywoULuHbtGubPn4+srCwcPXoUjRs3xvv373HkyJFasXnlyhW4uLigc+fOuHr1KlasWAEDAwOkpqYiLCwMR48eZZ2fkJAgsFMY22taUlKCe/fuMZkuxsbGsLGxEepaIqpNcc715cuXuH79Ol+bkvh88ruOuru74/LlyyJlh0nDXwqlvkDLiygUCoUPPj4+iIiIgImJCTp06AAAiIuLQ05ODjw9Pbku7Gw/qOqCwYMH4+PHjzh48CAaNWoEoDxwMnr0aGhrawsUg1RTU0NaWhpPKm52djYcHBzw5csXVrvh4eGYNGkSXFxcmMBNXFwczp07h127donVrhaom1ThNWvW4H//+x+ePHnCs23u3LkAykuTJk+eDBUVFWZbaWkp4uLiICsri9jYWIn7ZWZmhsOHD6NDhw5cz0NmZiacnJxYRUzZBDg5HI5A/ZqwsDAcP34ce/fuhY6OjtC+Kikp4cGDBzx2K4RbqwYNnJycEB0dDW1tbTg6OrJq7bDdMAtLQ085Dw4OxqNHjxAaGip0iVl1fPv2DbKysjw3KMKKt7K9j6TBL7/8wuhLubq6QktLCytXrkRISAiOHj2KrKwsvvN69uwp8JgcDgeXLl2q1rYoJYBdunSBuro6IiIiGM2tN2/ewNPTEwUFBbh69SouXryIGTNm4OHDh0Ids7Y4duwYxo4di9GjR2Pv3r24f/8+LC0tsWXLFpw5cwZnzpyRuM2OHTti2LBhmDt3LtfnNz4+Hu7u7nj+/LnAucHBwVi0aBGsra1haGjIIyTO7zUtKytDYGAgtm7dik+fPnFt09TUxMyZMxEUFCRQu0UUm+Kea3h4OKZOnQoFBQXo6ury2Kzu8/nx40fms+Hv7w8dHR0kJSXB0NAQjRs3Fjivor32wIEDhQ7qS9NfCqW+QDNdKBQKhQ93795l6vQrfrDr6elBT08Pd+/eZfaraceV2mDLli1wdXWFubk5TExMAADPnj2Dvb099u3bJ3CeoqIi8vLyeG5Gc3Nzhbp58PLygo2NDUJCQhjBUxsbG1y/fp0ne0YUKlatJNExqerNPSEEr169wps3b/C///2P75zk5GRm3zt37kBBQYHZpqCggFatWsHPz0/Y06kRb9684StAW1BQUO1zwdY1hY0tW7YgMzMTjRo1gpmZGY9wrqAAiImJCWJjY3lu2GNjY5kgYGUGDx7MdC8ZMmSISL7+TCQkJCA6OhpRUVFo2bIlz+vCJjb87NkzcDgcNGnSBEC5bsiBAwdga2uLKVOm8Owv6ntH2syePRu5ubkAgMWLF6N///7Yt28fFBQUWIVKL1++LLLNwsJC+Pj4MMd/9OgRLC0t4ePjg8aNG7Nmo4WFhWHw4MFo0qQJ13e2paUlTp48CaA8k27RokUi+ycpli9fju3bt8PT0xOHDh1ixjt37ozly5fXis07d+7wzZ4zMDCoNvtn06ZN+Pvvv2sU9F+4cCHCw8OxatUqODs7cwnpRkVFISAgAEVFRVi9erXEbFYg6rkGBAQgMDAQv//+O6uQLz/S0tLQp08faGpq4smTJ5g8eTJ0dHRw/Phx5OTkICIiQuDc0NBQkbL2pOUvhVJfoEEXCoVC4YM4P8brGhMTEyQlJeHixYtMmruNjU21Aqj9+vXD77//jpMnT0JTUxNA+WrSH3/8wbddND/at2+P/fv3i3cCAqgIblVua1tdxyRBVL25l5GRgb6+Pnr06MF0ZqlKxXtg/Pjx2LRpE99ygNqibdu2OH36NHx8fAD8X3AvNDSUOe/KzJ07F8uWLYOqqiqTocMPDoeDdevW8d02ePBgkYKIkydPxpw5c1BcXIxevXoBKBcKnT9/Pk/pGVB+U8zv/z8yQ4cORbt27XhKrdasWYOEhAT8888/AudqaWlh6NChItn18PDAlClTMHbsWLx69Qp9+/aFnZ0d9u/fj1evXiEwMJDvvOLiYrRo0QKnTp1ixLnrM2PGjGH+7+TkhKdPnyI9PR2mpqbQ09MT6hgVGQUVAarqEKcE0NraGvfv30dUVBTT2tza2hp9+/ZlbkjrS0Dy4cOHXF17KtDU1MTHjx9rxaaWlhZyc3N5ArnJycnVZjXIyMjUWOg5IiICe/fuhbOzM9e4ubk5pkyZAjMzM3h6egoMuohiswJRz7WwsBAjR46scQADKL9eeHl5Yc2aNVBXV2fGBwwYAA8PD9a5ogZmpeUvhVJvkKagDIVCoVDqDnt7e5KTk8P8/fz5c2JpaUk0NTVJjx49SI8ePYiWlhaxtrbm2k8Yvn79Sj59+sT1qIyWlhbR1tYW6sGGu7s72bx5M8/45s2byeDBg2vkc03JyMgg586dI4WFhYQQQsrKymrN1rVr14iamhrx9vYmSkpKZPbs2aRv375EVVWV3L59m2f/Hj16kA8fPjD/F/To2bOnxH0tKysj8+fPJ0pKSkRGRobIyMgQFRUVEhQUVO1cccWchaE+iCvq6emRtLQ0nvG0tDRiYGBQa3a1tLRIeno6IaRc2LdTp06EEELOnz9PLCwsWOc2atRIKAHf+kJoaCixs7NjRG3t7OzIrl27WOeUlpaSoKAgoqGhwbx3NTU1ydKlS0lpaSnrXFNTU0ZYuPJ7LCMjg6irq0vmpOoBFhYW5MKFC4QQ7vPcs2cPsbGxqRWb8+bNI126dCG5ublEXV2dZGRkkOvXrxNLS0uyZMkS1rmrV68ms2fPrpE9FRUVvp/PClJTU1nF4UWxWYGo5+rv71+tqLogNDQ0GDHcyq/pkydPiKKiotDHKSsrE/o6WB/8pVCkCc10oVAolJ+EJ0+eoLi4mPm7cePGSEtLw/79+5GamgplZWWMHz8eo0aNEkqMrrCwEPPnz8eRI0fw7t07nu2VRVklka0CAOfPn+e72ti/f3/WleUKfyIjI/HgwQMA5UKvrq6ukJWVZZ33/v17DBs2DJcvXwaHw0FGRgYsLS0xceJEaGtrC8wcEYcuXbogNTUVK1euRMuWLREVFQUnJyfcvHkTLVu25Nm/cmaWqFlalpaWSEhI4BFB/vjxI5ycnATW3HM4HKxevRoBAQF48OABlJWVYWVlQ3rw/QAAWRJJREFUxZQQsSGumLMwdO3atdrW1bVNfn4+V3laBfLy8qz6POJSXFzMvA4XL16Eq6srgHLB14pyHEHMmDEDq1evlqiWTG0RGBiI9evXw8fHh+s7xdfXFzk5OVi6dCnfeX/++SfCwsKwatUqJlPh+vXrWLJkCb59+4YVK1YItFnTEsCQkBBMmTIFSkpKfAWLK1OfRIonT56M2bNn4++//waHw8HLly9x8+ZN+Pn5Vft9LSrBwcGYMWMGTExMUFpaCltbW5SWlsLDw6Pakis/Pz8MHDgQTZs2ha2tLc+1jF85Xo8ePeDn54f9+/fzZEa9ffsWCxYsQI8ePSRqU9xzXblyJX799VecO3eOr7YKm9acoqIi3++dR48eMRpDbEREROCvv/5CRkYGAKB58+bw9/fH2LFj66W/FEq9QNpRHwqFQqHUDaKu+A8YMIC8fPmSZ3z69OnExsaGHD16lCgrK5O///6bLFu2jDRp0oTs27dP4PHEyVYxNTUla9eu5Rlfu3YtMTU1FTgvIyODWFlZERUVFeLo6EgcHR2JiooKsba2rrb95dixY4mzszN59uwZ13N47tw5pr2rJCkqKiLjx48njx8/lvix2eBwOHxb3b569YrIy8vXik1VVVW+78nHjx8TNTU1nvGq2VRsj/rEL7/8wjfzZ/HixcTJyana+f/88w8ZNmwYad++PfP+rXiw0a5dO7JgwQJy9epVoqSkRFJSUgghhNy8eZM0btyYde6QIUOIuro6MTY2Jv369SNubm5cj/qEnp4eOXDgAM/4gQMHiK6ursB5xsbG5OTJkzzjkZGRpFGjRqw2u3btSkJCQggh5d+tFZ/XmTNnEmdnZ579zc3Nydu3b5n/C3pUl4FU15SVlZHly5cTVVVVwuFwCIfDIUpKSmTRokW1bvvp06fk9OnT5PDhw+TRo0dCzZkxYwZRVFQk/fv3J+PGjSNeXl5cD37k5OQQe3t7IicnRxwdHUn//v1J//79iaOjI5GTkyMODg6s2Z+i2BT3XJctW0Y4HA5p0aIF6d69e40yGidOnEiGDBlCioqKmPfu06dPiaOjY7UZO+vWrSMqKipk/vz55OTJk+TkyZPE39+fqKiokPXr19c7fymU+gINulAoFMpPgqhBF0HzTExMyOXLlwkhhEmLJoSQiIgI4uLiIvB4qqqqzL6VycjIYE3hJoSQ3bt3E1lZWfLrr7+SZcuWkWXLlpFff/2VyMnJkd27dwuc5+LiQvr370/evXvHjL19+5b079+fDBgwgNWmoaEhc7Na+bnIysqq1l9R0dDQqLOgS8UPZw6HQyIiIpi/T548SY4fP05mzJhBmjdvXiu2dXR0yI0bN3jGY2NjiZaWFs84h8NhykCqe9Qn/v33XyInJ0c8PT1JeHg4CQ8PJ2PHjiVycnLkxIkTrHM3bdpE1NTUyMyZM4mCggKZOnUq6dOnD9HU1CR//PEH69zLly8TLS0tIiMjQ8aPH8+M//7779UGTqreOIpyI1lXaGpq8r1RffjwIdHU1BQ4T1FRkTx8+JBnPD09nSgpKbHarGkJoCBqUqIhTb5//07u3btH4uLiyJcvX+rMZnp6OikuLhZ6jpqaGjl16lSNbZWWlpIzZ86QwMBAMmXKFDJlyhQSGBhIzp49W22pmag2K1PTc9XS0mK95rHx8eNH0qdPH6KlpUVkZWWJiYkJkZeXJ926dSP5+fmsc83NzcmePXt4xsPDw4m5uXm985dCqS/QoAuFQqH8JEg66KKqqkqePn1KCCGkcePGJC4ujhBSnqXAFowQNVulglu3bhEPDw9mpd/Dw4OvLkhlBNXsp6SkVBs4UVNTY27oKj8XCQkJREdHp1p/RcHT05N11VCSVKxey8jIMP+veCgoKJDmzZuT//77r1Zsjxw5knTv3p18/PiRGfvw4QPp3r07GTZsGM/+MTExzCM8PJwYGRmRhQsXMkGihQsXEmNjYxIeHl4r/orDqVOnSKdOnYiKigrR1dUlPXv2JDExMdXOs7a2ZrI4Kr//AgICyIwZM6qdX1JSQt6/f881lp2dzTerqaEyc+ZM4uvryzM+b948Mn36dIHz2rVrR3x8fPger3379tXazczMJJMmTSK//PILsbGxIaNHj2bVBqmMKBo0PwsFBQVkwoQJRFZWlsjKyjLv+ZkzZ1arC2JqakoePHhQF25KxKao52poaCh09o8grl27RrZu3UpWr17N6PZUh6KiIt9Fk0ePHrHqq0jLXwqlvkCDLhQKhfKTIOmgS8uWLZmbxt69e5N58+YRQspX5tlKF0TNVhEHbW1tEhsbyzN+/fr1asV7XVxcmFT6itTm0tJSMmzYMDJ06NBa8XfZsmVES0uLDB06lAQHB5NNmzZxPWoDc3Nz8ubNm1o5tiDEEXPu1asX35KS/fv3k+7du9eSx7XLgQMHeFZulZWVyZMnTwghhOjr6zNZV48ePaq1oF9DwNfXl3n4+PgQdXV1YmdnRyZOnEgmTpxI7O3tiYaGBpk5c6bAY8TExBBVVVViY2NDJkyYQCZMmEBsbGyImpoauXr1qkT8XLlyJSNyXUFAQABRVVXlCRiqqamRgIAAidhtyMyaNYu0adOGXLt2jasEMTIykrRu3Zp17t9//02GDx9OCgoKamw3Li6ObNy4kSxcuJAsXLiQbNy4kcTHx1c7Txybop5rcHAw34BhbWNnZ0dWrFjBM75s2TJib28vcJ60/KVQ6gscQgiRtq4MhUKhUGofdXV1pKamwtLSUiLzNmzYAFlZWcyaNQsXL17EoEGDQAhBcXEx1q9fj9mzZws8ZlxcHEJCQhhRWxsbG8yaNYtHUBVAjYRGBbV19vT0RFJSEsLCwtCuXTvGh8mTJ6NNmzYIDw8XeMy7d++id+/ecHJywqVLl+Dq6op79+7h/fv3iI2NRdOmTYX2T1iqtg+tDIfDEShqWxe0bNkSZ86cgYmJiUSOV1BQwCXm7ODgIJSYs4qKClJTU2FlZcU1/ujRI7Ru3RqFhYUS8a8u0dDQQEpKCtdnzdLSEseOHYOjoyPatm2LyZMnY+rUqYiKisLIkSPx/v17rmM4OTkhOjoa2tracHR0ZG0DnpSUxOrP0aNHceTIEeTk5KCoqKhGc2ubnj17CrUfh8PBpUuXBG5/+fIltm7divT0dADl30XTp09Ho0aNJOInv9dUX18fISEhGDVqFNe+Bw8ehI+PD96+fSsR2w0VMzMzHD58GB06dOC6/mRmZsLJyYn1muDo6IisrCwQQmBubs7zPcLvffv69WsMHToUsbGxMDU1haGhIQAgLy8POTk56Ny5M44dO8ZXOFlUm+Keq5ubGy5dugRdXV3Y2dnVSLxXkLB0BYJayQPAsWPHMGLECPTp04cRn46NjUV0dDSOHDkCNze3euUvhVJfqN9y9BQKhUKploiICIwYMYKnW0xRUREOHToET09PAMCOHTuYH5PiUlxcjFOnTmH79u0AgD59+iA9PR2JiYlo1qwZHBwcWOe3b98e+/fvF8qWlpYW640jABBCwOFwuDomVSYkJATjxo1Dx44dmR97JSUlcHV1xaZNm1iPbW9vj4cPH2Lr1q1QV1dHfn4+3N3dMWPGDBgbGwt1DjUlOzu7Vo4rCap2wRIXVVVVTJkypcbzTExMsGvXLqxZs4ZrPDQ0VGIBobqG3zpYr1698O+//8LR0RHjx4+Hr68vjh49itu3b8Pd3Z1n/8GDBzPfBUOGDBHZl5CQEPz555/w8vLCyZMnMX78eGRlZSEhIQEzZswQ+biSQtQuXVVp1KgRa5ciceH3mhYXF6Nt27Y8423atEFJSUmt+dJQqGlnqMqI8p6fPn06SktL8eDBA1hbW3Nte/jwISZMmIAZM2bgn3/+kZjNCkQ9Vy0tLb6ff2E4ceIE19/FxcXIzs6GnJwcmjZtyhrEGDp0KOLj47F+/XpERkYCKA9UxsfHw9HRsd75S6HUF2imC4VCoTRwZGVlkZuby/PD7d27dzAwMBAYiBAWQZku+vr6uHHjBk+mAT/EyVa5cuWK0HO7d+/Ouj0zM5Mru6ZZs2ZCHffbt29IS0vD69evUVZWxrWtog2vJJk7dy7fcQ6HAyUlJTRr1gyDBw+Gjo6OxG1Xh6gZU4LIyMjA5cuX+T63bD+mz5w5g6FDh6JZs2ZMhlR8fDwyMjJw7NgxDBgwQCL+1SX8ntuysjKUlZUxbZsPHTrEfO6mTp3KtxW1JGjRogUWL16MUaNGcfkVGBiI9+/fY8uWLbVit7ZJS0uDvb09ZGRkkJaWxrpvdcFjYeD3mvr4+EBeXp6nTa6fnx++fv2KrVu3im23IdOtWzcMGzYMPj4+UFdXR1paGiwsLODj44OMjAycO3dObBsHDx6Eq6srVFVVoa6ujqtXrwoMGiQmJqJHjx748uWLxGxWUNvnGhsbi7Zt2/IsylTl8+fP8PLygpubm8DWz8XFxZg6dSoCAgJYszHFQZL+Uij1CRp0oVAolAaOjIwM8vLyoK+vzzWempqKnj178pQf1JSVK1di2rRp0NLS4hr39fWFoqIiVq1aJZSP4marSItz585h7NixeP/+Pc+qdW3527NnTyQlJaG0tJRZeX306BFkZWXRokULPHz4EBwOB9evX4etra3E7bMhyaDLrl27MG3aNOjp6cHIyIjrPcLhcKotYXn+/Dm2bdvGFUjz9vZusJkukg5oVSY/P58nqCWoHA8oL9968OABzMzMYGBggAsXLqBVq1bIyMhAhw4d8O7dO4n7WBfIyMjg1atXMDAwYL6X+P0UltRnu+I1rRykKikpQXh4OExNTdGhQwcA5eWOOTk58PT0xObNm8W225C5fv06XFxcMGbMGISHh2Pq1Km4f/8+bty4gStXrqBNmzZi26hc9qWnp4djx44JDNrHxMTgt99+E7vsi1+pWW2fKz+bgrhz5w4GDRqEJ0+eCNxHU1MTKSkptRZ0kbS/FEp9gZYXUSgUSgOlQq+Bw+Ggd+/ezEo4AJSWliI7Oxv9+/cXOP/ff//lO145m8LCwgK///473/1KSkrw999/4+LFi2jTpg3X6h0ArlVccUoBJLEyPXToULRr1w4LFizgGl+zZg0SEhIEpo0D5avSw4cPR2BgoMTKs6qjIotl9+7dzI3xp0+fMGnSJHTp0gWTJ0+Gh4cHfH19cf78+TrxqTZYvnw5VqxYwfO6CEuTJk1qtTSkvnDt2jXs2LEDWVlZOHr0KBo3boy9e/fCwsICXbp0ETgvOzsbM2fORExMDL59+8aMCxPgNDIywvv372FmZgZTU1PcunULrVq1QnZ2Nt8gRUMhOzubCVDXZRlfcnIy198VN9NZWVkAAD09Pejp6eHevXt15lN9pUuXLkhNTcXKlSvRsmVLREVFwcnJCTdv3kTLli0lYqPye3jEiBEYN24cNmzYgN69ezPfuZ8/f0Z0dDTmzp3Lo78jrs0Kavtca/JZ/fTpEz59+sS6z5AhQxAZGQlfX19xXeOLpP2lUOoLNOhCoVAoDZSKOvKUlBQ4OztDTU2N2aagoABzc3MMHTqUdT6/Vd6KMQ6Hgy5duiAyMhLa2to88+/evQsnJycA5VkYVY9RmerKftho3bo1szLdunVrkVamr169iiVLlvCMu7i4YN26daz28/LyMHfu3DoLuADAX3/9hQsXLnBlImhqamLJkiXo168fZs+ejcDAQPTr16/OfKoNPnz4gGHDhol1jMLCQr5Cr5IoDakPHDt2DGPHjsXo0aORnJyM79+/Ayi/4QgODsaZM2cEzh0zZgwIIfj7779haGhYbbZZZWqqJdNQMDMzY/7/9OlTdOrUiStgDZQHlG/cuMG1r7hISoPmR6dyCcuuXbvqxOb69etRVlaGkSNHoqSkhCnZKyoqgpycHCZOnIi1a9dK3K40zhUo12uqDCEEubm52Lt3L1xcXFjnWllZYenSpYiNjeW72DJr1qx65S+FUl+g5UUUCoXSgCktLcW+ffvQr1+/Gou6RkdH488//8SKFSuYjj7x8fEICAjAokWLoKmpialTp6J9+/YICwsTy09xslWePn0KU1NTcDgcPH36lHWuoJskZWVlpKSk8Igkpqenw9HREV+/fhV4zAkTJqBz586YOHEiq21JoqamhlOnTqFHjx5c4zExMRg0aBC+fPmCx48fo3Xr1jXSy5EEkiyBmThxIn755Rd4e3vXeO6bN28wfvx4nD17lu/2+lamJgz29vY4e/YsV3mUo6MjfH194enpyfXcJycnw8XFBa9evRJ4PDU1NSQmJvK874WhqpbM4cOHERsbCysrK3h7e1fbXaohUNt6WAAwYMAAhIWF1Zro9o9IbZewAPy/xz5//ozExETmM2VkZIQ2bdqwluGJa7O2z5Wfzaq2ZGRkoK+vj169euH333+Hurq6wOPVdmc9SftLodQXaKYLhUKhNGBkZWUxdepURtOiJsyePRs7d+5Ep06dmLHevXtDSUkJU6ZMwb1797Bx40ZMmDBBbD/FyVapHEgRdeW5ZcuWOHz4MI8w66FDh6rVRNmyZQuGDRuGa9euoWXLljw3m7Wxsjd48GBMmDAB69atwy+//AIASEhIgJ+fH5PhFB8fj+bNm0vEXnFxMfr374/t27dXK4wsyS5YzZo1Q0BAAG7dulXj53bOnDn4+PEj4uLi0KNHD5w4cQJ5eXlYvnx5tdlL9ZW7d+/yjD18+BDdunXjGdfU1MTHjx9Zj/fLL7/g2bNnIgVdZGRkUFRUhKSkJLx+/RrKysro06cPgHKdo0GDBtX4mPWNioy+qrx7945nBR8QTRCcLROJwp/aLmERhIaGhtCtyCWFNM5VnLK6ynMrruE1yaAT1yaF0lChQRcKhUJp4Njb2+Px48c1XinLysriu4KnoaHBrFZZWVmJLR4ISE5HISIignV7RXvsqgQEBMDd3R1ZWVno1asXgPJMn4MHD7LquQDlHSeioqKgpKSEmJgYHrHX2gi67NixA76+vky6OwDIyckxugNAeXeZ0NBQidiTl5evNgOpAg8PD4nYBICdO3dCTU0NV65c4elSVd1ze+nSJZw8eRJt27aFjIwMzMzM0LdvX2hoaGDlypUYOHCgxPwUBW1tbaFvRtjEro2MjJCZmQlzc3Ou8evXr1ebbRQaGgpvb2+8ePEC9vb2PEEtthKsCgFpfoK59VHwuiZUlEdxOBx4eXlxdUopLS1FWloaVzC6Akm0r6dUjzRKWNjIy8vDjh07aqU1cW2fa20ERMLCwrBhwwZkZGQAKD+HOXPmYNKkSWIfu7YDOBSKtKDlRRQKhdLAOXfuHH7//XcsW7aM7482QanRXbp0gbq6OiIiIpiAyJs3b+Dp6YmCggJcvXoVFy9exIwZM/Dw4cNaPw9hqKotU1xcjMLCQigoKEBFRYX15vX06dMIDg5GSkoKlJWV4eDggMWLF1erN2NkZIRZs2Zh4cKFkJGRkch5CEt+fj4TALO0tOTS7ZE0NelGVR/Q0NBAWloazM3NYWZmhgMHDqBz587Izs6GnZ0dCgsLperfnj17hN533LhxAretXLkS+/btw99//42+ffvizJkzePr0KXx9fREQEAAfHx+Bc2/dugUPDw+u7h6VNZvYAgNWVlbo169fnQpI1xXjx48HUP4aDR8+HMrKysy2Cj2syZMnQ09Pj2ueJNvXUwRT2yUsAP9SPkGkpqbCyclJ7EAaP5vSKNdxc3MTOrhx/Phxrr8DAwOxfv16+Pj4oGPHjgCAmzdvYsuWLfD19cXSpUvrlb8USn2BBl0oFAqlgVM5EFD5h0l1N1YPHz7E4MGDkZ2dzfwIfPbsGSwtLXHy5Ek0b94ckZGR+PLlC8aOHSsxf0XNVhFERkYGpk2bBn9/fzg7O4vjGg4ePAhXV1euwJWOjg4SEhLQtGlTsY5d3/Hx8UFERASsrKyq7UYlDnPnzsWyZcugqqqKuXPnCtyPw+Gwlgn98ssvWL58OZydneHq6gotLS2sXLkSISEhOHr0KNMVpqFDCEFwcDBWrlzJBJIUFRXh5+eHZcuWsc61tbWFjY0N5s+fz1dIl61cT0NDA8nJyT/0+z4oKAh+fn58S4koDZOSkhLcu3ePS5fF1taWVYOouiy/9PR0jBo1SuC1VBSbkuDTp09cNjU1NYWa5+XlhRMnTkBTUxNt27YFACQmJuLTp0+MwH4Fu3fv5pqrr6+PkJAQnm5OBw8ehI+PD2tmrDT8pVDqCzToQqFQKA2c6lZf2VZcy8rKEBUVxXQfsra2Rt++fWs1o0OcbBVB3L59G2PGjEF6erpYvmloaCAlJYVrlc3X1xf6+vr4448/xDp2fYdNy4DD4eDSpUsSs3PixAloaWmJZXPfvn0oKSmBl5cXEhMT0b9/f7x//x4KCgoIDw/HiBEjJOKvqHz+/Jmr9Swbwgh1FhUVITMzE/n5+bC1tRUq60lVVRWpqalo1qyZcE5XQhoC0g2RH717ljQQFIzlcDhQUlJCs2bNMHjwYOjo6DDbysrKEBgYiK1bt/K0EdbU1MTMmTMRFBTE99omIyPDqjMmaAFDHJvinGtoaCjWr1/Pk4FqbW2NefPmVfuZXbBgAd6/f4/t27dDVlYWQHlZ3fTp06GhoYG//vpL4FwtLS0kJCTwaH89evQI7dq146szJU1/KZT6Ag26UCgUCkXqiJutkpKSgm7duondyYdfavOsWbMQERGBVq1awcHBgWf1UlIZIBTxKCwsRHp6OkxNTXnKQqRB5c44FTd1Valt/Y9BgwbBy8uLtXW8IAoLCzFs2DDo6+vXmYB0XZOXlwc/Pz9ER0fj9evXPDfdbK/Lj9g9q77Qs2dPJCUlobS0lBGBfvToEWRlZdGiRQs8fPgQHA4H169fZ4TQ58+fj/DwcCxbtgzOzs5MSVxeXh6ioqIQEBAALy8vrF69mseenp4e1qxZg969e/P15969exg0aBDPayqOTVHP9a+//sKSJUswa9YsvjZDQkKwZMkS+Pn5CbSpr6+P69ev8whsP3z4EJ06deKr41SBj48P5OXlea57fn5++Pr1K7Zu3co1Lm1/KZT6Ag26UCgUyg/Ax48fERYWxnQxsrOzw4QJE6pN342OjmZuOMrKyri2/f3337XmLz+EyVb5999/uf4mhCA3NxdbtmyBiYmJwBsgYeEXdKmrDJD6QmZmJrKystCtWzcoKysL7PBSn6irLho14cqVK+jcuTPk5ORqnI1WIfQqDGwaBjt37sTy5csxYcIEvoETV1dXgXPDwsLg7e0NJSUl6Orq8ghIS0JXQ9q4uLggJycHM2fOhLGxMc/7Z/DgwQLnjh49Gk+fPsXGjRv5ds+StpBzQ2bjxo24du0adu/ezWSBffr0CZMmTUKXLl0wefJkeHh44OvXrzh//jyA8nKVPXv2CAzanz9/Hp6ensjLy+PZ5uzsjK5du2LRokV856ampsLR0ZHnGimOTVHP1czMDH/99ReGDx/O93iHDx+Gv78/cnJyBNrU1tZGeHg4z/v75MmT8PLywocPHwTOrShDNTExQYcOHQAAcXFxyMnJgaenJ9d3zPr166XuL4VSX6BBFwqFQmng3L59G87OzlBWVka7du0AlLcX/vr1K6KiouDk5MR3XlBQEJYuXYq2bdvyveE4ceJErfteGWGyVaqmaXM4HOjr66NXr15Yt24djI2NxfKBX9DlZ+Hdu3cYPnw4Ll++DA6Hg4yMDFhaWmLChAnQ1taul22YIyIi8NdffzFdNJo3bw5/f3+JahBJiqqBUVtbW0ycOJFvYLRC6FUY2DQM2MoaqsuwkaaAdF2hrq6Oa9euoXXr1jWea2xsjJMnT6Jdu3bQ0NDA7du30bx5c/z7779Ys2YNrl+/LnmHfxIaN26MCxcuMFksFdy7dw/9+vXDixcvkJSUhH79+jEaIqqqqkzreX5UdKTKz8/n2XbixAkUFBRgzJgxfOd++PAB//77L4/gtTg2RT1XZWVlJCUlwcbGhu/x7t+/j7Zt27IKic+dOxcRERH4448/mN8McXFxWLVqFcaOHcuavSlsS+2KBQlp+0uh1BsIhUKhUBo0Xbp0IV5eXqS4uJgZKy4uJuPGjSNdu3YVOM/IyIhERETUhYtcnDx5kusRGRlJtm3bRuzs7Ej//v2FPk5paSkpLS2VqG9qamokKytLosdsKIwdO5Y4OzuTZ8+ecT0P586dI7a2tlL2jpd169YRFRUVMn/+fOa95O/vT1RUVMj69eul7R4XCQkJRFdXlzRu3Ji4ubkRNzc30qRJE6Krq0sSExOl7R5ftLW1SWZmprTdqFVsbGxIUlKSSHPV1dVJdnY2IYQQU1NTcv36dUIIIY8fPybKysqScvGnRFVVlVy+fJln/PLly0RNTY0QQkhWVhZRV1dntg0YMID069ePvHnzhmfemzdvSP/+/cnAgQMl6qckbNb0XLt27Uo8PT25rvcVlJSUEE9PT9KtWzdWm6WlpWT16tWkUaNGhMPhEA6HQxo1akRWr15NSkpKWOfWlIbmL4VSW9CgC4VCoTRwlJSUyIMHD3jG7927x/rjX0dHRyo3VRU/mioeMjIyxNDQkIwaNYq8fPmy2vmhoaHEzs6OKCgoEAUFBWJnZ0d27dolEd9+5qCLoaEhSUlJIYRwPw9ZWVlEVVVVmq7xxdzcnOzZs4dnPDw8nJibm0vBI8GIGhglpPwm/tGjRzzjjx49Ym76a8KHDx+E2m/OnDlkxYoVNT5+Q+L8+fOkX79+Ij2Pbdu2JefOnSOEEDJo0CAyduxY8vz5czJ//nxiaWkpYU9/Ljw8PIiFhQU5fvw4efbsGXn27Bk5fvw4sbS0JGPGjCGEEHLw4EHSpk0bZk5OTg6xt7cncnJyxNHRkfTv35/079+fODo6Ejk5OeLg4EBycnIk4p+6ujrJysqSiM2anmtqaioxMjIiurq6xM3NjXh7exNvb2/i5uZGdHV1ibGxMblz547Q5/Lp0yfy6dMn0Z+Mamho/lIotQUtL6JQKJQGjqGhIfbu3Yt+/fpxjVdXT75gwQKoqakhICCgLtzkS0WNvLDlC4GBgVi/fj18fHzQsWNHAMDNmzexZcsW+Pr6YunSpWL5Y29vj7NnzzIttH8m1NXVkZSUBCsrK64yq4rytfomVqikpIS7d+/ydObJyMhAy5Yt8e3bNyl5xouysjKSk5PRokULrnFhUuu7d++OCRMm8JQ27Nu3D6GhoYiJiRE4d/Xq1TA3N2c6OQ0bNgzHjh2DsbExzpw5g1atWgmc+zMISGtra6OwsBAlJSVQUVHhOUe2Tmr1vXtWQyY/Px++vr6IiIhASUkJAEBOTg7jxo3Dhg0boKqqipSUFADgKg0rKyvD+fPncevWLa7WxB07dkS/fv0kViZX+ftRXJuinOuXL1+wb98+vjY9PDyq7Yb29etXEEKgoqICAHj69ClOnDgBW1tbnt8RkqCh+Uuh1AY06EKhUCgNnFmzZuHEiRNYu3YtOnXqBACIjY2Fv78/hg4dio0bN/KdN3v2bERERMDBwaHOb6rCwsKwYcMGRovDysoKc+bMwaRJk1jn6evrIyQkBKNGjeIaP3jwIHx8fJj6fkrNGTBgANq0aYNly5ZBXV0daWlpMDMzw8iRI1FWVoajR49K20Uu7O3t4eHhwdPKe/ny5Th8+DDu3LkjJc94ETUwCpS3k05KSuIJLmVmZqJt27Z8W7RWYGFhgf3796NTp064cOEChg8fjsOHD+PIkSPIyclBVFSUwLk/g4D0nj17WLdXDXSxUd+6Z/0I5OfnM4LNlpaWQrVJrwtqQ/urLs+1X79+cHd3h7e3Nz5+/Ahra2soKCjg7du3WL9+PaZNm1ZrtkWhoflLofBDTtoOUCgUCkU81q5dCw6HA09PT2alTF5eHtOmTcOqVasEzktLS2NWzu7evcu1rTa7wAjKVvH19UVOTg5rtkpxcTHatm3LM96mTRvm3CvQ1tYW+jzYVrR/Fipapt6+fRtFRUWYP38+7t27h/fv3yM2Nlba7vEQFBSEESNG4OrVq+jcuTOA8mBjdHQ0jhw5ImXvuBkxYgQmTpzINzBaNYBYFQ6Hgy9fvvCMf/r0qdq2xK9evWKytk6dOoXhw4ejX79+MDc3R/v27VnnXr58mXX7j0BNgirVoaKiIlC0nCIaampqcHBwqNGc+Ph43Lx5kyujolOnTvjll19qw0WJ2azpub569QpxcXGMTWNjY7Rr1w5GRkbVzk1KSsKGDRsAAEePHoWRkRGSk5Nx7NgxBAYG1koQo6H5S6FIGprpQqFQKD8IhYWFyMrKAgA0bdqUScWtb4iTreLj4wN5eXmeLBw/Pz98/foVW7duZcYqr2K/e/cOy5cvh7OzM1eg5/z58wgICICvr68kTq3B8+nTJ2zZsgWpqanIz8+Hk5MTZsyYIXZXqNoiKSkJ69evZzoC2djYYN68eXB0dJSyZ9wUFRXB398f27dv5xsYVVRUFDh30KBBUFZWxsGDByErKwsAKC0txYgRI1BQUMDaJr1Ro0Y4evQoOnXqBGtrayxfvhzDhg3Dw4cP8csvv7B2CvtZyMrKwu7du5GVlYVNmzbBwMAAZ8+ehampKezs7ATOKy0tRXh4OKKjo/H69WuedsI/QiZQQ+L169cYOnQoYmNjYWpqCkNDQwBAXl4ecnJy0LlzZxw7dgwGBgZi26rIdFFTU6szmxUUFBRg6tSpOHToEDgcDnR0dACULxwQQjBq1Cjs2LGD9fqvoqLCZGUNHz4cdnZ2WLx4MZ49ewZra2vWcscf3V8KpdaQlpgMhUKhUCRPTk6OxMQCawtNTU2+wqAPHz4kmpqaPOO+vr7Mw8fHh6irqxM7OzsyceJEMnHiRGJvb080NDTIzJkzBdp0d3cnmzdv5hnfvHkzGTx4sDin88Pw9OlTUlZWJnBbfaKoqIiMHz+ePH78WNqu1IiCggKSlpZG0tLSSEFBgVBz7t27R3R1dUnTpk2Jl5cX8fLyIk2bNiX6+vrVClDOmDGDmJmZkT59+hBdXV3y5csXQki5MKejo6PY59PQiYmJIcrKyqRPnz5EQUGBEY9euXIlGTp0KOvcGTNmEFVVVTJ8+HAye/ZsMmfOHK4HpW4ZOnQo6dixI0lPT+fZlp6eTjp16kR+++03idiqENKtS5sVTJw4kVhZWZFz585xde4pKSkh58+fJ82bNyeTJk1iPUbLli3Jpk2bSE5ODtHQ0CA3btwghBBy+/ZtYmho+FP7S6HUFjTThUKhUBo4JSUlCAoKQkhICPLz8wGUpyr7+Phg8eLFXFot7u7uCA8Ph4aGBtzd3VmPe/z48VrxtybZKgC7tkRl2HQm1NTUkJKSwlcXo3Xr1szz9jMjKyuL3NxcnlXZd+/ewcDAoNpSlrpGU1MTKSkpsLCwkLYrtc7Lly+ZDCRlZWU4ODhg5syZzKqxIIqLi7Fp0yY8e/YMXl5eTAbQhg0boK6uXq2G0o9Ox44dMWzYMMydO5dLpyM+Ph7u7u54/vy5wLl6enqIiIjAgAED6tBjiiDU1dVx9epVgVluiYmJ6NGjB99SPVFspaamolWrVnVmswJtbW2cPn2aKVOsSmxsLH799Vd8+PBB4DGOHj0KDw8PlJaWolevXrhw4QIAYOXKlbh69Spr9tyP7i+FUltQTRcKhUJp4Pj4+OD48eNYs2YNV+nMkiVL8O7dO2zbto3ZV1NTk9E50dTUrDMf586dy/yfw+EgNDQUUVFR6NChAwAgLi4OOTk58PT05JkrCW0JXV1dnDx5EvPmzeMaP3nyJHR1dcU+/o8AIYSvBk5+fj6UlJSk4BE7Q4YMQWRk5E9RGtaoUSMEBwfXeJ68vDz8/Px4xn+G50wY7ty5gwMHDvCMGxgYVCvKraCgwBPEpUgPRUVF1nK5L1++sJbxAcDSpUvh5+fHU+ry9etX/PXXXwgMDAQAnD17Fo0bN5aIzZpSVlYGBQUFgdsVFBR4St2q8ttvv6FLly7Izc3l6mDWu3dvuLm5ScxXoOH5S6HUFjTThUKhUBo4mpqaOHToEFxcXLjGz5w5g1GjRuHTp09S8uz/kES2ijiEh4dj0qRJcHFxYQRE4+LicO7cOezatQteXl4St9lQqAiIbdq0CZMnT+a64SgtLUVcXBxkZWXrnZju8uXLsW7dOvTu3Rtt2rSBqqoq1/ZZs2ZJyTPJcvXqVdbt3bp1Y92ekZGBy5cv89UdqbiJ/Flp0qQJjhw5gk6dOnFlupw4cQJ+fn6MRhY/1q1bh8ePH2PLli21KjxOEY4ZM2bg9OnT2LBhA3r37s20If78+TOio6Mxd+5c/Prrr9i8ebPAY9Q0208SNmvK6NGj8eDBA4SFhfFk2CQnJ2Py5Mlo0aIF9u3bJ9TxKrK5mjRpIjEfK9PQ/KVQagsadKFQKJQGjoGBAa5cuQIbGxuu8QcPHqBbt2548+YN6/zXr1/j4cOHAABra2uJiv7VJ+Li4hASEsIlujpr1qxqu7j86FQExK5cuYKOHTtyrUoqKCjA3Nwcfn5+sLKykpaLfGErK+JwOEz71YaOjIwMz1jlm3y2sq9du3Zh2rRp0NPTg5GREdc8DoeDpKQkyTrbwPDz80NcXBz++ecfNG/eHElJScjLy4Onpyc8PT2xePFigXPd3Nxw+fJl6OjowM7OjquME6i98kwKf75//445c+bg77//RklJCfM9VlRUBDk5OUycOBEbNmxgzTyRkZFBXl4e9PX1ucYvXbqEESNG8FxLJWGzpnz48AEeHh44f/48tLW1mev169ev8fHjRzg7O+PAgQPQ0tISeIyysjImaF1RWquuro558+bhzz//5Pud87P4S6HUFjToQqFQKA2cpUuXIj09Hbt372Z+3H3//h0TJ06ElZWVwBuHz58/Y8aMGTh06BBz4yYrK4sRI0Zg69atdVp+RJE+48ePx6ZNm5jVWkr9oGqmWnFxMZKTkxEQEIAVK1agd+/eAueamZlh+vTpWLBgQW272SApKirCjBkzEB4ejtLSUsjJyaG0tBQeHh4IDw9nukXxY/z48azH3r17t6TdpQjB58+fcfv2beTl5QEob9/cpk0b1u81bW1tcDgcfPr0CRoaGjxBzfz8fHh7e/PojVW2mZiYyNUyujqb4vLgwQPcunWLy2bHjh3RokWLauf+/vvvCAsLQ1BQEDp37gwAuH79OpYsWYLJkydjxYoVP72/FIqkoUEXCoVCaeC4ubkhOjoaioqKTL1zamoqioqKeG7IKq++jhgxAsnJydi8eTOXFszs2bPRunVrHDp0qO5OohaoSTtcGmigNDSuXLmCuXPnIjExUeA+GhoaSElJgaWlZR161vB49uwZ7ty5g/z8fDg6Ota7rC5K7bJnzx4QQjBhwgRs3LiRa8GhItuv4hr5I9CoUSNs374drq6uXOMnT57E9OnT8eLFCyl5xp+G5i+Fwg8adKFQKJQGTnUrrpWpvPqqqqqK8+fPo0uXLlz7XLt2Df3790dBQYHEfJQGMjIy1WotVIjH1rfOPNLi9u3bOHLkCHJyclBUVMS1rT6US1QWZK6Oqt2xfjTS09PRtm1b1s5bEydOxC+//AJvb+869KzhIKxwKhtv3rzhKs+sWppCqTvevn2Lv//+Gzdv3uTKqOjUqRO8vLyqfW2uXLmCTp068ZSKCUtBQQGOHDmCzMxMGBsbY9SoUbUi1F5UVITIyEi+5zl48GBW4VoAUFJSQlpaGpo3b841/vDhQ7Ru3Rpfv379qf2lUGoDGnShUCiUBs7Xr19RVlbGCIk+efIEkZGRsLGxgbOzs8B5pqamOH36NFq2bMk1npaWhgEDBrC2S20IXLlyReh9u3fvXoueNAwOHToET09PODs7IyoqCv369cOjR4+Ql5cHNze3elEuIW1BZmmQlpbG9TchBLm5uVi1ahVKSkpw/fp1gXNXrlyJ9evXY+DAgWjZsiXPzeSPIjYsKuK0SS8oKICPjw8iIiIYgWJZWVl4enpi8+bNPIEcSu2SkJAAZ2dnqKiooE+fPjA0NAQA5OXlITo6GoWFhTh//jzatm3LepyysjJkZmbyFZ6uKlpta2uL69evQ0dHB8+ePUPXrl3x8eNHNG/eHFlZWZCTk8OtW7ck2tY+MzMTzs7OePnyJdq3b891nnFxcWjSpAnOnj3L2lmrffv2aN++PUJCQrjGfXx8kJCQgFu3bv20/lIotQUNulAoFEoDp1+/fnB3d4e3tzc+fvyIFi1aQF5eHm/fvsX69esxbdo0vvN27tyJf/75B3v37oWRkREA4NWrVxg3bhzc3d0xderUujwNipRxcHDA1KlTMWPGDKaTi4WFBaZOnQpjY2MEBQVJ28WfkoqMrao/1zp06IC///6bVRPhZxEbFpWaCqdWZurUqbh48SK2bNnCpTMxa9Ys9O3bF9u2batV3yncdOjQAa1atcL27dt5MhwJIfD29kZaWhpu3rwp8Bi3bt2Ch4cHnj59yvN545cRKSMjg1evXsHAwABjxoxBdnY2zpw5A01NTeTn58PNzQ36+vp825KLSt++faGqqoqIiAiestjPnz/D09MTX79+xfnz5wUe48qVKxg4cCBMTU25SotzcnJw9uxZdO3a9af1l0KpLWjQhUKhUBo4enp6uHLlCuzs7BAaGorNmzcjOTkZx44dQ2BgINOtpyqOjo7IzMzE9+/fYWpqCgDIycmBoqIij6ZBQ+xykpaWBnt7e8jIyPBkC1TFwcGhjryqv6iqquLevXswNzeHrq4uYmJi0LJlSzx48AC9evVCbm6utF38KXn69CnX3zIyMtDX14eSkpKUPGr4iCucCpR/7x49ehQ9evTgGr98+TKGDx9ebdc4imRRVlZGcnKywCBkeno6HB0dWUtRWrdujebNmyMoKAjGxsY8wZuq4vKVgy5NmzbF9u3b0bdvX2b7jRs3MHLkSOTk5IhxZtyoqKggPj4e9vb2fLffuXMH7du3R2FhIetxXrx4gW3btnF185s+fToaNWokMV8bor8USm0hJ20HKBQKhSIehYWFUFdXBwBERUXB3d0dMjIy6NChA88NW2WGDBlSRx5Kh9atWzM/iFu3bs03WwDgv4L5M6KtrY0vX74AABo3boy7d++iZcuW+PjxY7U/iOsKd3d3hIeHQ0NDA+7u7qz71gcNGklgZmaG6OhoREdH8y15+Pvvv6XkWcNl48aNjHBqUFCQSMKphYWFTKlEZQwMDOrN5+VnwsjICPHx8QKDLvHx8Xxfr8pkZGTg6NGjrKUuVakIzHz79g3GxsZc2xo3bizx4JuWlhaePHkiMIjx5MkT1vbLFejq6sLV1RUdOnRgvlNu374NADyCtT+TvxRKbUGDLhQKhdLAadasGSIjI+Hm5obz58/D19cXAPD69WvWrjyCWkn/KGRnZzNlA9nZ2VL2pv7TrVs3XLhwAS1btsSwYcMwe/ZsXLp0CRcuXGBtS1yXaGpqMjc5P0tL86CgICxduhRt27blu/peHc+fP8e///7LVxz5RxcbFsS4ceMAlJdfde7cGXJyNf853LFjRyxevBgRERFM1tHXr18RFBT0Q3W6aSj4+flhypQpSExMRO/evXk0XXbt2oW1a9eyHqN9+/bIzMysUdCld+/ekJOTw+fPn/Hw4UOu4MLTp08lLqQ7adIkeHp6IiAggO95Ll++HD4+PqzHOHfuHDw9PfHu3Tuhyqh+Jn8plNqClhdRKBRKA+fo0aPw8PBAaWkpevfujaioKADlIppXr17F2bNnWeffvn2bSdm1tbVFmzZtat1nSv3j/fv3+PbtGxo1aoSysjKsWbMGN27cgJWVFRYtWgRtbW1pu/hTYmxsjDVr1mDs2LE1nhsdHQ1XV1dYWloiPT0d9vb2ePLkCQghcHJy+mHEhsUhKysLu3fvRlZWFjZt2gQDAwOcPXsWpqamsLOzEzjv7t27cHZ2xvfv39GqVSsAQGpqKpSUlHD+/HnWuZTa4fDhw9iwYQMSExOZG3FZWVm0adMGc+fOxfDhw1nnnzhxAosWLYK/vz9f4emqZahVda46dOjAJV7v7++P58+f4+DBg+KcFg+rV6/Gpk2b8OrVKyYISwiBkZER5syZg/nz57POt7KyQr9+/RAYGFht9s/P6C+FUhvQoAuFQqH8ALx69Qq5ublo1aoVZGRkAJSnU2toaAhMt37+/DlGjRqF2NhYJr3348eP6NSpEw4dOoQmTZrUlfu1TkREBOt2T0/POvKk/uLp6YmePXuiW7duaNq0qbTdofx/dHV1ER8fL9Jr0q5dO7i4uCAoKIgRRzYwMMDo0aPRv39/gSLbPwtXrlyBi4sLOnfujKtXr+LBgwewtLTEqlWrcPv2bRw9epR1fmFhIfbv34/09HQA5ToTo0ePhrKycl24TxFAcXEx3r59C6Bce0fYFtAV187KVJSl1seMiuzsbK4WzMJ2SdLQ0EBycnKdf883NH8pFElCgy4UCoXyk9K/f398/PgRe/bsgbW1NQDg4cOHGD9+PDQ0NHDu3Dkpeyg5qmZpFBcXo7CwEAoKClBRUcH79++l5Fn9YdKkSbh69SoyMzPRuHFjdO/eHT169ED37t15hJXrC0ePHsWRI0f4ls40RPFnfixYsABqamoICAio8Vx1dXWkpKSgadOm0NbWxvXr12FnZ4fU1FQMHjwYT548kbzDDYiOHTti2LBhmDt3LhOUsrS0RHx8PNzd3fH8+XNpu0ipQ9g00IByfaUfgQkTJqBz586YOHGitF0RiobmL4XCD6rpQqFQKD8pV65cwY0bN5iACwBYW1tj8+bNP1wLxg8fPvCMZWRkYNq0afD395eCR/WP0NBQAOVdIq5evYorV65g3bp1TMvo+nYDGhISgj///BNeXl44efIkxo8fj6ysLCQkJGDGjBnSdk9ifPv2DTt37sTFixfh4ODAs2rPpsuiqqrKBKOMjY2RlZXFlL1UZAL8zNy5c4dvO18DAwO+z8+///4LFxcXyMvL499//2U9NhX3rF9kZWVh8uTJrCV1kg6qCGNTFHJzcxEdHQ0dHR306dMHCgoKzLaCggKsW7cOgYGBAudv2bIFw4YNw7Vr1/iWUc2aNUui/lbm5cuX2LFjBzIzM2FsbIxJkyaxtr2Xtr8UiqSgQRcKhUL5STExMUFxcTHPeGlp6U/RhtHKygqrVq3CmDFjmPIASnlWkK6uLrS1taGlpQU5OTlGkLg+8b///Q87d+7EqFGjEB4ejvnz58PS0hKBgYE/VOZSWloaWrduDaBcR6Qy1YnqdujQAdevX4eNjQ0GDBiAefPm4c6dOzh+/Dg6dOhQWy43GLS0tJCbm8tT5pCcnIzGjRvz7D9kyBCmIxpb97f6WIrys5Ofn48rV66w7iPpMlRhbNaUhIQE9OvXD2VlZSguLkbjxo0RGRnJBFPz8/MRFBTEGnQ5ePAgoqKioKSkhJiYGK7vEQ6HI9EghoqKCp4+fQp9fX3cv38fnTp1gr6+PhwdHXH69Gls27YNN2/e5NHLkZa/FEptQcuLKBQK5Sfl5MmTCA4OxtatW9G2bVsA5aK6Pj4+WLBgwQ/fUhoAUlJS0K1bN3z+/FnarkidP/74AzExMUhOToaNjQ1TXtStW7d6KaKroqKCBw8ewMzMDAYGBrhw4QJatWqFjIwMdOjQAe/evZO2i1Ln8ePHyM/Ph4ODAwoKCjBv3jxGHHn9+vU/TLmEqPj5+SEuLg7//PMPmjdvjqSkJOTl5cHT0xOenp4/fIe3H4mQkBDW7S9evMDatWtZg2E1LUOVhM2a0rdvX5iYmCA0NBQFBQVYsGABjhw5ggsXLsDR0RF5eXlo1KgRq00jIyPMmjULCxcu5KtjI0lkZGS4ApVlZWU4fvw45OTkUFZWhtGjRyM/Px///fdfvfCXQqktaNCFQqFQflK0tbVRWFiIkpISpmVqxf9VVVW59m3omQNVSwEIIcjNzcWWLVtgYmJSbYennwEZGRno6+vD19cX7u7uaN68ubRdYsXS0hLHjh2Do6Mj2rZti8mTJ2Pq1KmIiorCyJEjG/x7VlxKS0sRGxsLBwcHRiibwk1RURFmzJiB8PBwlJaWQk5ODiUlJRg9ejTCw8MhKysrcG5ERARGjBgBRUVFnmMeOnSIinPXMTIyMjA2NuYqtalMUVERXr16VeMASOUy1MqdiWrTJhs6Ojq4desW1/fzqlWrsGbNGpw/fx6mpqbVBl10dHSQkJBQJ8K0lYMupqam2L9/P1f5cnJyMgYOHIiXL1/WC38plNqCBl0oFArlJ2XPnj1C7ztu3Lha9KT2qbo6xuFwoK+vj169emHdunUwNjaWkmf1h9TUVFy5cgUxMTG4du0aFBQUmGyXHj161LsgzKRJk2BiYoLFixdj69at8Pf3R+fOnXH79m24u7sjLCxM2i5KHSUlJTx48EDoLiE/K8+ePcOdO3eQn58PR0dHoYSjZWVlkZubCwMDA67xd+/ewcDAgJYX1TEWFhZYvXq1wLbQKSkpaNOmjUivy+3bt/mWodamTUHo6OggJiaGpxxn7dq1WLFiBf7++2/89ttvrDZ9fX2hr6+PP/74Q2J+CUJWVhavXr2Cvr4+zM3N8e+//3L5np2dDVtbW3z9+rVe+Euh1BZU04VCoVB+Uhp6IKUmlJWV8fyfpilz06pVK7Rq1Yqpj09NTcWGDRswY8YMlJWV1bubyJ07dzKv5YwZM6Crq4sbN27A1dUVU6dOlbJ39QN7e3s8fvyYBl0qMXfuXNbtt27dYv7PJlJc0Ua4Ks+fP4empqboDlJEok2bNkhMTBQYAKlo/SwKcnJyfDMxatOmIOzt7XHjxg2eoIufnx/KysowatSoao9RWlrKZMbUVJy7phBC0Lx5c3A4HOTn5yMtLY3L98zMTBgZGdUbfymU2oIGXSgUCuUnprS0FJGRkXjw4AEAwM7ODq6urqxp9Q2VsLAwbNiwARkZGQDKhXTnzJmDSZMmSdmz+gEhBMnJyYiJiUFMTAyuX7+Oz58/w8HBAd27d5e2e1yUlJQgODgYEyZMQJMmTQAAI0eOxMiRI6XsWf1i+fLl8PPzw7Jly9CmTRueskENDQ0peSY9kpOTuf5OSkpCSUkJ08Xt0aNHkJWVRZs2bfjOd3R0BIfDAYfDQe/evZnSTKD8+zQ7Oxv9+/evvROg8GXp0qUoLCwUuN3W1hbZ2dmsx2ArQ+3cuXOt2Kwpnp6euHLlCry9vXm2zZ8/H4QQbN++nfUYd+7cgaOjI4Cai3PXlN27d3P93axZM66/b926BTc3N9Zj1KW/FEptQcuLKBQK5SclMzMTAwYMwIsXL5gbjocPH8LExASnT5/+oeqnAwMDsX79evj4+KBjx44AgJs3b2LLli3w9fXF0qVLpeyh9NHW1kZ+fj5atWrFlBV17dq13uqBqKmp4e7duzA3N5e2K/WWytlclW9OKrI06lv2Ul2zfv16xMTEYM+ePYyI6ocPHzB+/Hh07doV8+bN45kTFBTE/Dtv3jyoqakx2xQUFGBubo6hQ4cK1Pmg1A9iY2PRtm1bLk2e2i5D5WeztpGGTXFoaP5SKMJCgy4UCoXykzJgwAAQQrB//37o6OgAKNcjGDNmDGRkZHD69Gkpeyg59PX1ERISwpN6ffDgQfj4+ODt27dS8qz+cPr0aXTt2rXBZD8MHjwY7u7uP1WZXE2prl1tfctgqmsaN26MqKgopt1uBXfv3kW/fv1YxT337NmDESNGQElJqbbdpNQCGhoaSElJgaWlJbVZj2ho/lIowkLLiygUCuUn5cqVK7h16xYTcAEAXV1drFq1im8qdUOmuLiYaYtdmTZt2qCkpEQKHtU/Bg4cKG0XaoSLiwsWLlyIO3fu8C2dcXV1lZJn9QcLCwuYmJjwpOATQvDs2TMpeVV/+Pz5M968ecMz/ubNG3z58oV1Lg32NWyqW3Ou2C7J8hVprHM3tLX1huYvhSIsNOhCoVAoPymKiop8byzy8/N/uNT4sWPHYtu2bTyCezt37sTo0aOl5BVFHKZPnw6Av4giLZ0px8LCgm+Hnffv38PCwuKnf47c3Nwwfvx4rFu3Du3atQMAxMXFwd/fH+7u7jz76+jo4NGjR9DT04O2tjbrDfnP3rK8oRIREYG//vqL0f5q3rw5/P39MXbsWCl7RqFQGjI06EKhUCg/Kb/++iumTJmCsLAwrhsOb2/vHyJLoHKXEg6Hg9DQUERFRaFDhw4Ays81JycHnp6e0nKRIgaVO1JR+COow05+fj4tiwGwfft2+Pn5wcPDA8XFxQDKO9VMnDgRf/31F8/+GzZsgLq6OvN/KuL5Y7F+/XoEBARg5syZTLbn9evX4e3tjbdv38LX11fKHlIolIYK1XShUCiUn5SPHz9i3Lhx+O+//5gWjCUlJXB1dUV4eHiDb3vas2dPofbjcDi4dOlSLXtDkRYtW7bEmTNnYGJiIm1X6oyKgOOmTZswefJkqKioMNtKS0sRFxcHWVlZxMbGSsvFekVBQQGysrIAAE2bNuUpVaP8eKirqyM1NZVLO8TCwgJBQUE8gfg9e/ZgyZIlYnci4meztpGGTXFoaP5SKMJCM10oFArlJ0VLSwsnT55ERkYG0tPTAQA2NjY8LR0bKpcvX5a2C5R6wJMnT5gshp+FirbIhBDcuXOHq1xQQUEBrVq1gp+fn7Tcq3eoqqrCwcGh2v0+f/4s9DEbiiD1zwq/LKXc3Fx06tSJZ7xTp07Izc2tFZu1TUPLxmpo/lIowkKDLhQKhfKTY2VlBSsrK2m7QaFQJERFwHH8+PHYtGlTtQGA58+fo1GjRjwtcyncaGlpCX1T+LPr5dR3+CX6N2vWDEeOHMEff/zBNX748GGJXCOpkG71NDR/KRRhoUEXCoVC+UkpLS1FeHg4oqOj8fr1ax6NDFpyQ6E0bHbv3i3Ufra2trRNqxBUzp578uQJFi5cCC8vL3Ts2BEAcPPmTezZswcrV66UlosUIeEnIh8UFIQRI0bg6tWrjKZLbGwsoqOjceTIkVqxWdtIw6Y4NDR/KRRhoUEXCoVC+UmZPXs2wsPDMXDgQNjb29O0XgrlJ4WuLgtH9+7dmf8vXboU69evx6hRo5gxV1dXtGzZEjt37qQtpaXEu3fvEBgYiMuXL/NdTGDrKjV06FDExcVhw4YNiIyMBFBechsfHw9HR8dasSkq0rApDg3NXwpF0tCgC4VCofykHDp0CEeOHMGAAQOk7QqFQqE0KG7evInt27fzjLdt2xaTJk2SgkcUABg7diwyMzMxceJEGBoa1ngxoU2bNti3b1+d2hQFadgUh4bmL4UiaWjQhUKhUH5SFBQUfhjRXAqFQqlLTExMsGvXLqxZs4ZrPDQ09KfqlFXfuHbtGq5fv45WrVrVeO6ZM2cgKysLZ2dnrvHz58+jrKwMLi4uErcpKtKwKQ4NzV8KRdJQxTQKhUL5SZk3bx42bdpESwsoPzQ7duyAoaGhtN2g/GBs2LABmzdvRsuWLTFp0iRMmjQJDg4O2Lx5MzZs2CBt935aWrRoga9fv4o0d+HChXwFkAkhWLhwYa3YFBVp2BSHhuYvhSJpOIT+2qZQKJSfBnd3d66/L126BB0dHdjZ2UFeXp5r2/Hjx+vSNQpFaMrKyhAeHo7jx4/jyZMn4HA4sLCwwG+//YaxY8fS1PUaoqGhQYV0ReDZs2fYtm0b0tPTAZTrf3h7e9NMFymSkJCAhQsXIjAwEPb29jzXNbZOXsrKynjw4AHMzc25xp88eQI7OzsUFBRI3KaoSMOmODQ0fykUSUPLiygUCuUnQlNTk+tvNzc3KXlCoYgGIQSurq44c+YMWrVqhZYtW4IQggcPHsDLywvHjx9nRDApwkHX30TDxMQEwcHB0naDUgktLS18/vwZvXr14honhIDD4bC28tbU1MTjx495gi6ZmZlQVVWtFZuiIg2b4tDQ/KVQJA0NulAoFMpPROUWsl+/fkVZWRnzY/LJkyeIjIyEjY0NT007hVJfCA8Px9WrVxEdHY2ePXtybbt06RKGDBmCiIgIeHp6SsnD+kFxcTGUlZWRkpICe3t71n3v37+PRo0a1ZFnDZe0tDSh93VwcKhFTyiCGD16NOTl5XHgwIEaC7YOHjwYc+bMwYkTJ9C0aVMA5QGXefPmwdXVtVZsioo0bIpDQ/OXQpE0tLyIQqFQflL69esHd3d3eHt74+PHj2jRogXk5eXx9u1brF+/HtOmTZO2ixQKD/369UOvXr0EaiwEBwfjypUrOH/+fB17Vv+wtLTEiRMnqHilhJCRkQGHw2FW5yuo+CldeYyu3EsHFRUVJCcnw9rausZzP336hP79++P27dto0qQJAOD58+fo2rUrjh8/Di0tLYnbFBVp2BSHhuYvhSJpqJAuhUKh/KQkJSWha9euAICjR4/C0NAQT58+RUREBEJCQqTsHYXCn7S0NPTv31/gdhcXF6SmptahR/WXP//8E3/88Qfev38vbVd+CLKzs/H48WNkZ2fj2LFjsLCwwP/+9z+kpKQgJSUF//vf/9C0aVMcO3ZM2q7+tLRt2xbPnj0Taa6mpiZu3LiB06dPY/r06Zg3bx6io6Nx6dIlgQEXcW2KijRsikND85dCkTQ004VCoVB+UlRUVJCeng5TU1MMHz4cdnZ2WLx4MZ49ewZra2sUFhZK20UKhQcFBQU8ffoUxsbGfLe/fPkSFhYW+P79ex17Vv9wdHREZmYmiouLYWZmxqNLkZSUJCXPGj7t2rXDkiVLMGDAAK7xM2fOICAgAImJiVLy7Ofmn3/+wZIlS+Dv74+WLVvyCLZKouyrZcuWOHPmDCOYXBc2qyINm+LQ0PylUCQNDbpQKBTKT4qDgwMmTZoENzc32Nvb49y5c+jYsSMSExMxcOBAvHr1StouUig8yMrK4tWrV9DX1+e7PS8vD40aNaLlHQCCgoJYty9evLiOPPnxUFZWRlJSEmxsbLjGHzx4ACcnJ9oeV0rIyPAm8VcuCZPE94K6ujpSU1OZbl91YbMq0rApDg3NXwpF0lAhXQqFQvlJCQwMhIeHB3x9fdG7d2907NgRABAVFQVHR0cpe0eh8IcQAi8vLygqKvLdTjNc/g8aVKk9bGxssHLlSoSGhkJBQQEAUFRUhJUrV/IEYih1R3Z2NrVZD2lo/lIokoZmulAoFMpPzKtXr5Cbm4tWrVoxK1Hx8fHQ0NBAixYtpOwdhcKLl5eXUJ0vKnfq+pn5+PEjjh49iqysLPj7+0NHRwdJSUkwNDRE48aNpe1egyU+Ph6DBg0CIYQpjajobnTq1Cm0a9dOmu5RapGqmS4UCoVSHTToQqFQKBQKhfIDkpaWhj59+kBTUxNPnjzBw4cPYWlpiUWLFiEnJwcRERHSdrFBU1BQgP379yM9PR1AefaLh4cHj3YOpe6o7j0tiVbyVYMudWGzKtKwKQ4NzV8KRdLQoAuFQqFQKJQGg7u7e7X7cDgc2kEGQJ8+feDk5IQ1a9Zw3SjeuHEDHh4eePLkibRdbPDcv38fOTk5KCoq4hp3dXWVkkc/N9ra2lx/FxcXo7CwEAoKClBRUZFIJ6+qQZe6sFkVadgUh4bmL4UiaaimC4VCoVAolAaDpqamtF1oMCQkJGDHjh08440bN6ZC2WLy+PFjuLm54c6dO1yCoBVQYVDp8OHDB56x/9fe3cdUWf9/HH8hFkfFDUVwIOgYMJ13pFsOEiXtzimKVuZNTZdNpluYQompnCnqUMqb71ltQWLpli6HppllCCURCbNcdwM0Z3oUoTTSpCTxcH5/tNiPMFLOdby6Ts/H5iYfruu8Xm7+w5vP9bm+++47LVy4UC+88AKZJrFaX8Bo7HQBAADwQaGhofrwww81YsSINr+dP3z4sObNm6dz586ZXdGyJk+eLH9/f23dulVRUVGqrKxUQ0ODMjIy9PLLL2vMmDFmV8T/8/nnn+upp55qfRTsnzQ1Nclms930ezt37lRKSso/PkZ2u5lGMCPTE1brC3RW+/d3AQAAwPKmTJmi7OxsNTc3S/rjsSun06nMzEw99thjJreztqNHjyo7O1t9+vRRly5d5O/vr8TEROXk5GjRokVm18NfdO3aVRcuXOjwmpaWFq1Zs0b9+vVTYGCgTp8+LUnKyspSQUFB63W3em7PrWQazYxMT1itL9BZPF4EAADggzZu3KjHH39coaGhunbtmpKSklRfX6+EhAStW7fO7HqW5nK51LNnT0lSnz59dOHCBQ0cOFADBgzQiRMnTG733/Xuu++2+drtdquurk6vvPKKRo8e3eG9a9eu1fbt25Wbm6v58+e3rg8dOlRbtmzRM888Y3hmZ5mR6Qmr9QWMxuNFAAAAPuzTTz/V119/rcbGRo0cOVIPPvig2ZUsb8yYMcrIyNDUqVM1e/Zs/fzzz1q5cqXy8/P1xRdf6NtvvzW74n9Sly5tN/H7+fkpJCRE48eP18aNGxUWFva398bExCgvL08PPPBAm8fxampqlJCQcNNzSTzN7CwzMj1htb6A0djpAgAA4IP+PJciMTFRiYmJZtfxKStXrtSvv/4qScrOzlZycrLGjBmj4OBgvf322ya3++9qaWnp9L21tbWKiYm56Wf++Yie0ZmdZUamJ6zWFzAaQxcAAAAfFBQUpFGjRikpKUnjxo1TQkKCunXrZnYtn/DII4+0/j0mJkY1NTVqaGhQr1692rzFCOZyuVz65ptvNGDAgHavLf6rwYMHq6ysTAMGDGizXlhYqBEjRngl0yhmZHrCan0BT3GQLgAAgA8qLi7WhAkTVFlZqSlTpqhXr15KTEzUihUrdPjwYbPr+ZzevXszcDHZ4sWLWw+9dblcGjt2rEaOHKnIyEgdOXKkw3vtdrueffZZbdiwQS0tLdq7d6/mz5+vdevWyW63eyWzs8zI9ITV+gJGY+gCAADggxITE7V8+XIVFRXp8uXL+vjjjxUTE6Pc3FxNmDDB7HqA4QoLCxUXFydJOnDggM6cOaOamhotWbJEK1as6PDelJQUHThwQMXFxerRo4fsdruqq6t14MABPfTQQ17J7CwzMj1htb6A0ThIFwAAwEedPHlSR44caf3z+++/a+zYsbr//vv13HPPmV0PMJTNZtOpU6cUERGh1NRUde/eXVu2bNH333+vuLg4/fLLL22udzgcSk1Nlc1mk9PpVGRk5G3vVrrdTCOYkekJq/UFjMZOFwAAAB/Ur18/xcfH69ChQ4qPj9cHH3ygS5cu6Z133mHgAp/Ut29fVVVVyeVy6dChQ607VH777Tf5+/u3uz49Pb31B/6oqChdvHjR65lGMCPTE1brCxiNg3QBAAB8UEhIiGpqalRfX6/6+nr98MMPunbtmrp37252NcArnn76aT3xxBMKCwuTn59f6+vRKysrNWjQoHbXh4eHa8+ePZo4caLcbrfOnz+vpqamm352//79Dck0ghmZnrBaX8BoPF4EAADgoy5fvqxPPvlEpaWlKi0tVVVVle655x6NGzdO69atM7seYLjCwkKdO3dO06dPV0REhCRp+/btCgoKUkpKSptr8/PzlZaWphs3bvzt57ndbvn5+cnlchmSaRQzMj1htb6AkRi6AAAA+LiffvpJR44c0f79+7Vr1y61tLR0+EMk4MuGDRum999/X5GRkbp69arOnj2r4cOHq7i4WMHBwTe958+DYI3IvFPMyPSE1foCt4rHiwAAAHzQ3r17Ww/QraqqUu/evZWYmKiNGzcqKSnJ7HqAac6cOaPm5mZJUs+ePTV06FC98cYbGj16tAICAryeeaeYkekJq/UFbhVDFwAAAB+0YMECjR07VqmpqUpKStKwYcPMrgT8a82dO9fsCgB8FEMXAAAAH/Tjjz+aXQGwDJfLpc2bN2v37t1yOp26fv16m+83NDSY1AyA1TF0AQAA8FEul0v79u1TdXW1JGnw4MFKSUnhNa3AX6xevVpbt25VRkaGVq5cqRUrVujMmTPat2+f7Ha72fUAWBhDFwAAAB906tQpTZw4UbW1tRo4cKAkKScnR5GRkTp48KCio6NNbgj8e7z11lt6/fXXNWnSJK1atUqzZs1SdHS0hg8froqKCi1atMjsigAsqovZBQAAAGC8RYsWKTo6WufOndPx48d1/PhxOZ1ORUVF8QMk8Bf19fWt5x4FBgbqypUrkqTk5GQdPHjQzGoALI6hCwAAgA8qLS1Vbm6uevfu3boWHBys9evXq7S01MRmgPc1NTX97ffy8vLUt2/fNmsRERGqq6uTJEVHR6uoqEiSdOzYsVt+o9HtZhrBjExPWK0vYASGLgAAAD4oICBAV69ebbfe2Niou+++24RGgHe1tLRozZo16tevnwIDA3X69GlJUlZWlgoKClqvmz17tnr06NHm3mnTpqmkpESSlJaWpqysLMXGxmrOnDmaN2+eVzLN+HeawWp9AaMxdAEAAPBBycnJSk1NVWVlpdxut9xutyoqKrRgwQJNmTLF7HqA4dauXas333xTubm5bQaLQ4cO1datWzu8d/369Vq+fLkkacaMGSorK9PChQtVWFio9evXeyWzs8zI9ITV+gJGY+gCAADggxwOh6Kjo5WQkCCbzSabzab77rtPMTEx+t///md2PcBwO3bsUH5+vp588sk2b+iKi4tTTU1Nh/fm5ORo27ZtrV/Hx8crPT1dFy9e1IYNG7yS2VlmZHrCan0Bo/H2IgAAAB8UFBSk/fv369SpU6qqqpL0xyujY2JiTG4GeEdtbe1N/3+3tLSoubm5w3vz8vK0c+fOdutDhgzRzJkzlZmZaXhmZ5mR6Qmr9QWMxk4XAAAAH1VQUKCpU6dq+vTpmj59uqZOncp2fviswYMHq6ysrN16YWGhRowY0eG99fX1CgsLa7ceEhLSesCu0ZmdZUamJ6zWFzAaO10AAAB8kN1u16ZNm5SWlqaEhARJ0tGjR7VkyRI5nU5lZ2eb3BAwlt1u19y5c1VbW6uWlhbt3btXJ06c0I4dO/Tee+91eG9kZKTKy8sVFRXVZr28vFzh4eFeyewsMzI9YbW+gNH83G632+wSAAAAMFZISIgcDodmzZrVZn3Xrl1KS0vTpUuXTGoGeE9ZWZmys7P11VdfqbGxUSNHjpTdbtfDDz/c4X25ubnKzc3VSy+9pPHjx0uSSkpKtHTpUmVkZOjFF180PNMTZmR6wmp9ASMxdAEAAPBBQUFBOnbsmGJjY9usnzx5UqNGjdLly5fNKQYYyOFwKDU1VTabTU6nU5GRkfLz87vtz3G73Vq2bJkcDoeuX78uSbLZbMrMzJTdbvdK5u0wI9MTVusLeBNDFwAAAB+Ulpamu+66S5s2bWqz/vzzz+vatWt69dVXTWoGGKdr1666cOGCQkND5e/vr7q6OoWGhnb68xobG1VdXa1u3bopNjZWAQEBXs+8FWZkesJqfQFv4kwXAAAAH1VQUKCioiLFx8dLkiorK+V0OjVnzhylp6e3XvfXwQxgFeHh4dqzZ48mTpwot9ut8+fPq6mp6abX9u/f/x8/LzAwUPfee+8dzbwVZmR6wmp9AW9ipwsAAIAPGjdu3C1d5+fnp48++sjLbQDvyM/PV1pamm7cuPG317jdbvn5+cnlcpF5h1itL+BNDF0AAAAAWNbVq1d19uxZDR8+XMXFxQoODr7pdXFxcWTeQVbrC3gLQxcAAAAAlrd9+3bNnDnzpuewkGkeq/UFjMbQBQAAAAAAwAs4SBcAAACA5blcLm3evFm7d++W0+lsffXznxoaGsg0gdX6AkbrYnYBAAAAAPDU6tWrtWnTJs2YMUNXrlxRenq6Hn30UXXp0kWrVq0i0yRW6wsYjceLAAAAAFhedHS0HA6HJk2apJ49e+rLL79sXauoqNDOnTvJNIHV+gJGY6cLAAAAAMurr6/XsGHDJEmBgYG6cuWKJCk5OVkHDx4k0yRW6wsYjaELAAAAAMuLiIhQXV2dpD92VxQVFUmSjh075rU35/xXMj1htb6A0Ri6AAAAALC8adOmqaSkRJKUlpamrKwsxcbGas6cOZo3bx6ZJrFaX8BonOkCAAAAwOdUVFTos88+U2xsrCZPnkzmv4TV+gKeYugCAAAAwPJycnLUt2/fdrsntm3bposXLyozM5NME1itL2A0Hi8CAAAAYHl5eXkaNGhQu/UhQ4botddeI9MkVusLGI2hCwAAAADLq6+vV1hYWLv1kJCQ1oNcybzzrNYXMBpDFwAAAACWFxkZqfLy8nbr5eXlCg8PJ9MkVusLGK2r2QUAAAAAwFPz58/X4sWL1dzcrPHjx0uSSkpKtHTpUmVkZJBpEqv1BYzGQboAAAAALM/tdmvZsmVyOBy6fv26JMlmsykzM1N2u51Mk1itL2A0hi4AAAAAfEZjY6Oqq6vVrVs3xcbGKiAggMx/Aav1BYzC0AUAAAAAAMALOEgXAAAAAADACxi6AAAAAAAAeAFDFwAAAAAAAC9g6AIAAAAAAOAFDF0AAAAAAAC8gKELAAAAAACAFzB0AQAAAAAA8IL/A60FpHhJqpm3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012757"/>
            <a:ext cx="5824515" cy="5407362"/>
          </a:xfrm>
          <a:prstGeom prst="rect">
            <a:avLst/>
          </a:prstGeom>
        </p:spPr>
      </p:pic>
      <p:sp>
        <p:nvSpPr>
          <p:cNvPr id="9" name="Текст 10"/>
          <p:cNvSpPr>
            <a:spLocks noGrp="1"/>
          </p:cNvSpPr>
          <p:nvPr>
            <p:ph type="body" sz="quarter" idx="4294967295"/>
          </p:nvPr>
        </p:nvSpPr>
        <p:spPr>
          <a:xfrm>
            <a:off x="6284890" y="1171978"/>
            <a:ext cx="5907110" cy="325835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Матрица корреляций позволяет определять влияние одного признака на другой и взаимосвязь между ними.</a:t>
            </a:r>
          </a:p>
          <a:p>
            <a:pPr marL="0" indent="0">
              <a:buNone/>
            </a:pPr>
            <a:r>
              <a:rPr lang="ru-RU" sz="2000" dirty="0"/>
              <a:t>При прогнозировании цен на недвижимость точно стоит обращать внимание на площадь квартиры, количество комнат, год постройки и т.д.</a:t>
            </a:r>
          </a:p>
          <a:p>
            <a:pPr marL="0" indent="0">
              <a:buNone/>
            </a:pPr>
            <a:r>
              <a:rPr lang="ru-RU" sz="2000" dirty="0"/>
              <a:t>Это основные признаки, которые стоило бы выделить при анализе, поскольку могут быть аномальные данные.</a:t>
            </a:r>
          </a:p>
          <a:p>
            <a:pPr marL="0" indent="0">
              <a:buNone/>
            </a:pPr>
            <a:r>
              <a:rPr lang="ru-RU" sz="2000" dirty="0"/>
              <a:t>Однако при построении моделей получилось, что использование лишь значимых признаков не дает улучшений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155409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9F792-3F62-4625-B6AB-BC513EF2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Обработка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996CDB-20CD-418F-B392-4B22B517E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0883" y="1690689"/>
            <a:ext cx="4737847" cy="1573622"/>
          </a:xfrm>
        </p:spPr>
        <p:txBody>
          <a:bodyPr/>
          <a:lstStyle/>
          <a:p>
            <a:r>
              <a:rPr lang="ru-RU" dirty="0"/>
              <a:t>Обрезание по квантилям</a:t>
            </a:r>
          </a:p>
          <a:p>
            <a:r>
              <a:rPr lang="ru-RU" dirty="0"/>
              <a:t>Обрезание по </a:t>
            </a:r>
            <a:r>
              <a:rPr lang="en-US" dirty="0"/>
              <a:t>z-score</a:t>
            </a:r>
          </a:p>
          <a:p>
            <a:r>
              <a:rPr lang="ru-RU" dirty="0"/>
              <a:t>Обрезание по диаграмме размаха с настраиваемыми параметрами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137DF-F1CD-4B9C-A403-2E12A8AAE378}"/>
              </a:ext>
            </a:extLst>
          </p:cNvPr>
          <p:cNvSpPr txBox="1"/>
          <p:nvPr/>
        </p:nvSpPr>
        <p:spPr>
          <a:xfrm>
            <a:off x="570272" y="1027906"/>
            <a:ext cx="6922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Для нахождения выбросов были проверены 3 способа</a:t>
            </a:r>
            <a:r>
              <a:rPr lang="en-US" sz="2000" dirty="0"/>
              <a:t>:</a:t>
            </a:r>
            <a:endParaRPr lang="ru-RU" sz="2000" dirty="0"/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D36F6F96-ABD6-42C4-B6BA-EBE796C43362}"/>
              </a:ext>
            </a:extLst>
          </p:cNvPr>
          <p:cNvSpPr/>
          <p:nvPr/>
        </p:nvSpPr>
        <p:spPr>
          <a:xfrm>
            <a:off x="5791200" y="2104103"/>
            <a:ext cx="982072" cy="249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48A8D-4145-46E2-B9BC-55C560597865}"/>
              </a:ext>
            </a:extLst>
          </p:cNvPr>
          <p:cNvSpPr txBox="1"/>
          <p:nvPr/>
        </p:nvSpPr>
        <p:spPr>
          <a:xfrm>
            <a:off x="7145742" y="2011363"/>
            <a:ext cx="4947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Последний давал лучшие результаты в модели линейной регрессии и использовался в дальнейшем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75543-4D2E-47CA-A858-F11D9EB657FA}"/>
              </a:ext>
            </a:extLst>
          </p:cNvPr>
          <p:cNvSpPr txBox="1"/>
          <p:nvPr/>
        </p:nvSpPr>
        <p:spPr>
          <a:xfrm>
            <a:off x="452284" y="3526984"/>
            <a:ext cx="11375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Также отдельно обнаруживались аномальные значения вроде отрицательных расстояний или нулевых площадей, и заменялись либо медианой, либо </a:t>
            </a:r>
            <a:r>
              <a:rPr lang="en-US" sz="2000" dirty="0" err="1"/>
              <a:t>NaN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4020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EED92-F0D7-4DE5-8E7A-A2AD81FB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модели машинного обучения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AAB9C77-A30C-4911-BE0A-566655967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996844"/>
              </p:ext>
            </p:extLst>
          </p:nvPr>
        </p:nvGraphicFramePr>
        <p:xfrm>
          <a:off x="1457632" y="1189242"/>
          <a:ext cx="9590871" cy="409468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63813">
                  <a:extLst>
                    <a:ext uri="{9D8B030D-6E8A-4147-A177-3AD203B41FA5}">
                      <a16:colId xmlns:a16="http://schemas.microsoft.com/office/drawing/2014/main" val="2883252516"/>
                    </a:ext>
                  </a:extLst>
                </a:gridCol>
                <a:gridCol w="1874988">
                  <a:extLst>
                    <a:ext uri="{9D8B030D-6E8A-4147-A177-3AD203B41FA5}">
                      <a16:colId xmlns:a16="http://schemas.microsoft.com/office/drawing/2014/main" val="841723051"/>
                    </a:ext>
                  </a:extLst>
                </a:gridCol>
                <a:gridCol w="1052070">
                  <a:extLst>
                    <a:ext uri="{9D8B030D-6E8A-4147-A177-3AD203B41FA5}">
                      <a16:colId xmlns:a16="http://schemas.microsoft.com/office/drawing/2014/main" val="413151841"/>
                    </a:ext>
                  </a:extLst>
                </a:gridCol>
              </a:tblGrid>
              <a:tr h="438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МОДЕЛЬ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RMSE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R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53180615"/>
                  </a:ext>
                </a:extLst>
              </a:tr>
              <a:tr h="53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LinearRegression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254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0654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  <a:endParaRPr lang="ru-RU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75607889"/>
                  </a:ext>
                </a:extLst>
              </a:tr>
              <a:tr h="52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C074D8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LinearRegression</a:t>
                      </a:r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with  Lasso regression</a:t>
                      </a:r>
                      <a:endParaRPr kumimoji="0" lang="ru-RU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C074D8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2541568</a:t>
                      </a:r>
                      <a:endParaRPr kumimoji="0" lang="ru-RU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26899097"/>
                  </a:ext>
                </a:extLst>
              </a:tr>
              <a:tr h="52612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RandomForest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2473202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130633367"/>
                  </a:ext>
                </a:extLst>
              </a:tr>
              <a:tr h="5482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XGBRegressor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2438807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95037403"/>
                  </a:ext>
                </a:extLst>
              </a:tr>
              <a:tr h="635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catBoostRegressor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с обрезанием выбросов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2225523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2288448"/>
                  </a:ext>
                </a:extLst>
              </a:tr>
              <a:tr h="835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catBoostRegressor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ru-RU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без обрезания выбросов)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2502935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232332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593C2A-474C-4042-BC70-B7F9D0A49D00}"/>
              </a:ext>
            </a:extLst>
          </p:cNvPr>
          <p:cNvSpPr txBox="1"/>
          <p:nvPr/>
        </p:nvSpPr>
        <p:spPr>
          <a:xfrm>
            <a:off x="838200" y="5468703"/>
            <a:ext cx="107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результате наилучшие результаты в </a:t>
            </a:r>
            <a:r>
              <a:rPr lang="ru-RU" sz="2000" dirty="0" err="1"/>
              <a:t>сабмите</a:t>
            </a:r>
            <a:r>
              <a:rPr lang="ru-RU" sz="2000" dirty="0"/>
              <a:t> получились у модели </a:t>
            </a:r>
            <a:r>
              <a:rPr lang="en-US" sz="2000" dirty="0" err="1"/>
              <a:t>catBoostRegression</a:t>
            </a:r>
            <a:r>
              <a:rPr lang="en-US" sz="2000" dirty="0"/>
              <a:t> </a:t>
            </a:r>
            <a:r>
              <a:rPr lang="ru-RU" sz="2000" dirty="0"/>
              <a:t>без обрезания выбросов</a:t>
            </a:r>
          </a:p>
        </p:txBody>
      </p:sp>
    </p:spTree>
    <p:extLst>
      <p:ext uri="{BB962C8B-B14F-4D97-AF65-F5344CB8AC3E}">
        <p14:creationId xmlns:p14="http://schemas.microsoft.com/office/powerpoint/2010/main" val="768876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Впечатления о ШИФТ </a:t>
            </a:r>
            <a:r>
              <a:rPr lang="ru-RU" dirty="0" err="1"/>
              <a:t>Интенсиве</a:t>
            </a:r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4184FA3-D799-4D35-9C6D-FBB02719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3" y="1384454"/>
            <a:ext cx="352334" cy="58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BB4D71-4249-4B6A-ADBE-275ECE8ACFEE}"/>
              </a:ext>
            </a:extLst>
          </p:cNvPr>
          <p:cNvSpPr txBox="1"/>
          <p:nvPr/>
        </p:nvSpPr>
        <p:spPr>
          <a:xfrm>
            <a:off x="1014367" y="1445441"/>
            <a:ext cx="30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4225B1"/>
                </a:solidFill>
                <a:latin typeface="+mj-lt"/>
              </a:rPr>
              <a:t>Владислав Вольников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CDFD1FC9-3952-4825-B96B-76EA4B760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033" y="1968090"/>
            <a:ext cx="3474807" cy="4102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Возможность познакомиться с компанией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Возможность общаться с сотрудниками компании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На выходе получается реальный кейс, отражающий работу специалистов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Развитие работы в команде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184FA3-D799-4D35-9C6D-FBB02719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07" y="1384454"/>
            <a:ext cx="352334" cy="58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B4D71-4249-4B6A-ADBE-275ECE8ACFEE}"/>
              </a:ext>
            </a:extLst>
          </p:cNvPr>
          <p:cNvSpPr txBox="1"/>
          <p:nvPr/>
        </p:nvSpPr>
        <p:spPr>
          <a:xfrm>
            <a:off x="4665341" y="1445441"/>
            <a:ext cx="237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4225B1"/>
                </a:solidFill>
                <a:latin typeface="+mj-lt"/>
              </a:rPr>
              <a:t>Станислав </a:t>
            </a:r>
            <a:r>
              <a:rPr lang="ru-RU" sz="2400" dirty="0" err="1">
                <a:solidFill>
                  <a:srgbClr val="4225B1"/>
                </a:solidFill>
                <a:latin typeface="+mj-lt"/>
              </a:rPr>
              <a:t>Кацко</a:t>
            </a:r>
            <a:endParaRPr lang="ru-RU" sz="2400" dirty="0">
              <a:solidFill>
                <a:srgbClr val="4225B1"/>
              </a:solidFill>
              <a:latin typeface="+mj-lt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DFD1FC9-3952-4825-B96B-76EA4B760C77}"/>
              </a:ext>
            </a:extLst>
          </p:cNvPr>
          <p:cNvSpPr txBox="1">
            <a:spLocks/>
          </p:cNvSpPr>
          <p:nvPr/>
        </p:nvSpPr>
        <p:spPr>
          <a:xfrm>
            <a:off x="4313007" y="1968090"/>
            <a:ext cx="3474807" cy="41029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74D8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Продолжаю свой путь в </a:t>
            </a:r>
            <a:r>
              <a:rPr lang="en-US" dirty="0"/>
              <a:t>ML </a:t>
            </a:r>
            <a:r>
              <a:rPr lang="ru-RU" dirty="0"/>
              <a:t>и </a:t>
            </a:r>
            <a:r>
              <a:rPr lang="en-US" dirty="0"/>
              <a:t>DS</a:t>
            </a:r>
            <a:endParaRPr lang="ru-RU" dirty="0"/>
          </a:p>
          <a:p>
            <a:r>
              <a:rPr lang="ru-RU" dirty="0"/>
              <a:t>Командная работа – это классно!</a:t>
            </a:r>
          </a:p>
          <a:p>
            <a:r>
              <a:rPr lang="ru-RU" dirty="0"/>
              <a:t>Дополнил своё портфолио новым проектом</a:t>
            </a:r>
          </a:p>
          <a:p>
            <a:r>
              <a:rPr lang="ru-RU" dirty="0"/>
              <a:t>Большое спасибо организаторам и кураторам за помощь и поддержку!</a:t>
            </a:r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08273B-CC16-46DD-BC89-CEABE1D10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160" y="1384454"/>
            <a:ext cx="352334" cy="58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2DDB8-C6DA-495C-8C36-37D618C8FF03}"/>
              </a:ext>
            </a:extLst>
          </p:cNvPr>
          <p:cNvSpPr txBox="1"/>
          <p:nvPr/>
        </p:nvSpPr>
        <p:spPr>
          <a:xfrm>
            <a:off x="8407494" y="144544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4225B1"/>
                </a:solidFill>
                <a:latin typeface="+mj-lt"/>
              </a:rPr>
              <a:t>Литвинов Иван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7ABE25C-EB97-42A0-B984-35B29092630D}"/>
              </a:ext>
            </a:extLst>
          </p:cNvPr>
          <p:cNvSpPr txBox="1">
            <a:spLocks/>
          </p:cNvSpPr>
          <p:nvPr/>
        </p:nvSpPr>
        <p:spPr>
          <a:xfrm>
            <a:off x="8055160" y="1968090"/>
            <a:ext cx="3474807" cy="41029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74D8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Приобрел практический опыт работы с </a:t>
            </a:r>
            <a:r>
              <a:rPr lang="en-US" dirty="0"/>
              <a:t>ML </a:t>
            </a:r>
            <a:r>
              <a:rPr lang="ru-RU" dirty="0"/>
              <a:t>и </a:t>
            </a:r>
            <a:r>
              <a:rPr lang="en-US" dirty="0"/>
              <a:t>DS</a:t>
            </a:r>
            <a:endParaRPr lang="ru-RU" dirty="0"/>
          </a:p>
          <a:p>
            <a:r>
              <a:rPr lang="ru-RU" dirty="0"/>
              <a:t>Познакомился с тем, чем на самом деле занимаются в области </a:t>
            </a:r>
            <a:r>
              <a:rPr lang="en-US" dirty="0"/>
              <a:t>ML </a:t>
            </a:r>
            <a:r>
              <a:rPr lang="ru-RU" dirty="0"/>
              <a:t>и </a:t>
            </a:r>
            <a:r>
              <a:rPr lang="en-US" dirty="0"/>
              <a:t>DS</a:t>
            </a:r>
            <a:endParaRPr lang="ru-RU" dirty="0"/>
          </a:p>
          <a:p>
            <a:r>
              <a:rPr lang="ru-RU" dirty="0"/>
              <a:t>Опыт работы в команде</a:t>
            </a:r>
          </a:p>
          <a:p>
            <a:r>
              <a:rPr lang="ru-RU" dirty="0"/>
              <a:t>Выражаю благодарность организаторам и кураторам за помощь и наставления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233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Другая 2">
      <a:majorFont>
        <a:latin typeface="RF Dewi Expanded Black"/>
        <a:ea typeface=""/>
        <a:cs typeface=""/>
      </a:majorFont>
      <a:minorFont>
        <a:latin typeface="Robot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7b855b-d436-4490-9d5a-52eeedd3f2d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5C37CD20725F9B4B95DDDD522A892CE1" ma:contentTypeVersion="15" ma:contentTypeDescription="Создание документа." ma:contentTypeScope="" ma:versionID="e370ef7782074ac47e4f0c613eebe409">
  <xsd:schema xmlns:xsd="http://www.w3.org/2001/XMLSchema" xmlns:xs="http://www.w3.org/2001/XMLSchema" xmlns:p="http://schemas.microsoft.com/office/2006/metadata/properties" xmlns:ns3="b17b855b-d436-4490-9d5a-52eeedd3f2dd" xmlns:ns4="e602f305-c3c8-4baf-9d09-124004b650bb" targetNamespace="http://schemas.microsoft.com/office/2006/metadata/properties" ma:root="true" ma:fieldsID="5a0d75981d7dc855376156c28782d655" ns3:_="" ns4:_="">
    <xsd:import namespace="b17b855b-d436-4490-9d5a-52eeedd3f2dd"/>
    <xsd:import namespace="e602f305-c3c8-4baf-9d09-124004b650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7b855b-d436-4490-9d5a-52eeedd3f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02f305-c3c8-4baf-9d09-124004b650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B55BE5-14AA-43C9-8245-6E4DB0E9BA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5B7B8-894C-497C-B483-B16BD71490BC}">
  <ds:schemaRefs>
    <ds:schemaRef ds:uri="http://schemas.microsoft.com/office/2006/metadata/properties"/>
    <ds:schemaRef ds:uri="http://schemas.microsoft.com/office/2006/documentManagement/types"/>
    <ds:schemaRef ds:uri="b17b855b-d436-4490-9d5a-52eeedd3f2dd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e602f305-c3c8-4baf-9d09-124004b650bb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826C36A-C852-46CC-BF5D-842485DF7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7b855b-d436-4490-9d5a-52eeedd3f2dd"/>
    <ds:schemaRef ds:uri="e602f305-c3c8-4baf-9d09-124004b65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11642</TotalTime>
  <Words>423</Words>
  <Application>Microsoft Office PowerPoint</Application>
  <PresentationFormat>Широкоэкранный</PresentationFormat>
  <Paragraphs>76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Calibri</vt:lpstr>
      <vt:lpstr>Verdana</vt:lpstr>
      <vt:lpstr>RF Dewi Expanded Black</vt:lpstr>
      <vt:lpstr>Roboto</vt:lpstr>
      <vt:lpstr>Arial</vt:lpstr>
      <vt:lpstr>Тема Office</vt:lpstr>
      <vt:lpstr>Разработка модели машинного обучения для предсказания цены на недвижимость</vt:lpstr>
      <vt:lpstr>О команде</vt:lpstr>
      <vt:lpstr>Цель исследования</vt:lpstr>
      <vt:lpstr>Используемые данные </vt:lpstr>
      <vt:lpstr>Матрица корреляций</vt:lpstr>
      <vt:lpstr>Обработка данных</vt:lpstr>
      <vt:lpstr>Выбор модели машинного обучения</vt:lpstr>
      <vt:lpstr>Впечатления о ШИФТ Интенсиве</vt:lpstr>
    </vt:vector>
  </TitlesOfParts>
  <Company>ГК ЦФТ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1 уровня</dc:title>
  <dc:creator>CFTUser</dc:creator>
  <cp:lastModifiedBy>User</cp:lastModifiedBy>
  <cp:revision>399</cp:revision>
  <dcterms:created xsi:type="dcterms:W3CDTF">2021-01-14T09:51:34Z</dcterms:created>
  <dcterms:modified xsi:type="dcterms:W3CDTF">2024-08-14T14:39:34Z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0x0101005C37CD20725F9B4B95DDDD522A892CE1</vt:lpwstr>
  </property>
</Properties>
</file>